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64"/>
  </p:notesMasterIdLst>
  <p:sldIdLst>
    <p:sldId id="348" r:id="rId5"/>
    <p:sldId id="351" r:id="rId6"/>
    <p:sldId id="291" r:id="rId7"/>
    <p:sldId id="289" r:id="rId8"/>
    <p:sldId id="356" r:id="rId9"/>
    <p:sldId id="292" r:id="rId10"/>
    <p:sldId id="293" r:id="rId11"/>
    <p:sldId id="294" r:id="rId12"/>
    <p:sldId id="295" r:id="rId13"/>
    <p:sldId id="296" r:id="rId14"/>
    <p:sldId id="297" r:id="rId15"/>
    <p:sldId id="298" r:id="rId16"/>
    <p:sldId id="301" r:id="rId17"/>
    <p:sldId id="302" r:id="rId18"/>
    <p:sldId id="352" r:id="rId19"/>
    <p:sldId id="353" r:id="rId20"/>
    <p:sldId id="304" r:id="rId21"/>
    <p:sldId id="305" r:id="rId22"/>
    <p:sldId id="307" r:id="rId23"/>
    <p:sldId id="306" r:id="rId24"/>
    <p:sldId id="354" r:id="rId25"/>
    <p:sldId id="355" r:id="rId26"/>
    <p:sldId id="311" r:id="rId27"/>
    <p:sldId id="308" r:id="rId28"/>
    <p:sldId id="312" r:id="rId29"/>
    <p:sldId id="313" r:id="rId30"/>
    <p:sldId id="314" r:id="rId31"/>
    <p:sldId id="315" r:id="rId32"/>
    <p:sldId id="317" r:id="rId33"/>
    <p:sldId id="357" r:id="rId34"/>
    <p:sldId id="318" r:id="rId35"/>
    <p:sldId id="319" r:id="rId36"/>
    <p:sldId id="321" r:id="rId37"/>
    <p:sldId id="323" r:id="rId38"/>
    <p:sldId id="324" r:id="rId39"/>
    <p:sldId id="325" r:id="rId40"/>
    <p:sldId id="358"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Lst>
  <p:sldSz cx="12192000"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167"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332"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498"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664"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5830" algn="l" defTabSz="914332" rtl="0" eaLnBrk="1" latinLnBrk="0" hangingPunct="1">
      <a:defRPr kern="1200">
        <a:solidFill>
          <a:schemeClr val="tx1"/>
        </a:solidFill>
        <a:latin typeface="Arial" pitchFamily="34" charset="0"/>
        <a:ea typeface="宋体" pitchFamily="2" charset="-122"/>
        <a:cs typeface="+mn-cs"/>
      </a:defRPr>
    </a:lvl6pPr>
    <a:lvl7pPr marL="2742994" algn="l" defTabSz="914332" rtl="0" eaLnBrk="1" latinLnBrk="0" hangingPunct="1">
      <a:defRPr kern="1200">
        <a:solidFill>
          <a:schemeClr val="tx1"/>
        </a:solidFill>
        <a:latin typeface="Arial" pitchFamily="34" charset="0"/>
        <a:ea typeface="宋体" pitchFamily="2" charset="-122"/>
        <a:cs typeface="+mn-cs"/>
      </a:defRPr>
    </a:lvl7pPr>
    <a:lvl8pPr marL="3200160" algn="l" defTabSz="914332" rtl="0" eaLnBrk="1" latinLnBrk="0" hangingPunct="1">
      <a:defRPr kern="1200">
        <a:solidFill>
          <a:schemeClr val="tx1"/>
        </a:solidFill>
        <a:latin typeface="Arial" pitchFamily="34" charset="0"/>
        <a:ea typeface="宋体" pitchFamily="2" charset="-122"/>
        <a:cs typeface="+mn-cs"/>
      </a:defRPr>
    </a:lvl8pPr>
    <a:lvl9pPr marL="3657327" algn="l" defTabSz="914332"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17" autoAdjust="0"/>
  </p:normalViewPr>
  <p:slideViewPr>
    <p:cSldViewPr snapToGrid="0">
      <p:cViewPr>
        <p:scale>
          <a:sx n="75" d="100"/>
          <a:sy n="75" d="100"/>
        </p:scale>
        <p:origin x="-1026" y="-102"/>
      </p:cViewPr>
      <p:guideLst>
        <p:guide orient="horz" pos="2160"/>
        <p:guide pos="3840"/>
      </p:guideLst>
    </p:cSldViewPr>
  </p:slideViewPr>
  <p:notesTextViewPr>
    <p:cViewPr>
      <p:scale>
        <a:sx n="100" d="100"/>
        <a:sy n="100" d="100"/>
      </p:scale>
      <p:origin x="0" y="0"/>
    </p:cViewPr>
  </p:notesTextViewPr>
  <p:gridSpacing cx="73734613" cy="73734613"/>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D:\YHH\Course\&#25968;&#25454;&#32467;&#26500;&#19982;&#31243;&#24207;&#35774;&#35745;&#22522;&#30784;\yhh\DOC\&#25945;&#23398;&#25928;&#26524;&#20998;&#26512;&#25968;&#2545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YHH\Course\&#25968;&#25454;&#32467;&#26500;&#19982;&#31243;&#24207;&#35774;&#35745;&#22522;&#30784;\yhh\DOC\&#25945;&#23398;&#25928;&#26524;&#20998;&#26512;&#25968;&#2545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y%20Documents\&#39033;&#30446;\CourseGrading\&#25512;&#24191;\2016.11&#23454;&#36341;&#25945;&#23398;\2013-2015&#21271;&#33322;-&#25512;&#208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y%20Documents\&#39033;&#30446;\CourseGrading\&#25512;&#24191;\2016.11&#23454;&#36341;&#25945;&#23398;\2013-2015&#21271;&#33322;-&#25512;&#208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t>按代码行统计</a:t>
            </a:r>
            <a:endParaRPr lang="en-US"/>
          </a:p>
        </c:rich>
      </c:tx>
    </c:title>
    <c:plotArea>
      <c:layout/>
      <c:barChart>
        <c:barDir val="col"/>
        <c:grouping val="clustered"/>
        <c:ser>
          <c:idx val="0"/>
          <c:order val="0"/>
          <c:tx>
            <c:strRef>
              <c:f>Sheet1!$B$1</c:f>
              <c:strCache>
                <c:ptCount val="1"/>
                <c:pt idx="0">
                  <c:v>题目1</c:v>
                </c:pt>
              </c:strCache>
            </c:strRef>
          </c:tx>
          <c:cat>
            <c:strRef>
              <c:f>Sheet1!$A$2:$A$6</c:f>
              <c:strCache>
                <c:ptCount val="5"/>
                <c:pt idx="0">
                  <c:v>10级</c:v>
                </c:pt>
                <c:pt idx="1">
                  <c:v>11级</c:v>
                </c:pt>
                <c:pt idx="2">
                  <c:v>12级</c:v>
                </c:pt>
                <c:pt idx="3">
                  <c:v>13级</c:v>
                </c:pt>
                <c:pt idx="4">
                  <c:v>14级</c:v>
                </c:pt>
              </c:strCache>
            </c:strRef>
          </c:cat>
          <c:val>
            <c:numRef>
              <c:f>Sheet1!$B$2:$B$6</c:f>
              <c:numCache>
                <c:formatCode>General</c:formatCode>
                <c:ptCount val="5"/>
                <c:pt idx="0">
                  <c:v>26</c:v>
                </c:pt>
                <c:pt idx="1">
                  <c:v>20</c:v>
                </c:pt>
                <c:pt idx="2">
                  <c:v>22</c:v>
                </c:pt>
                <c:pt idx="3">
                  <c:v>38</c:v>
                </c:pt>
                <c:pt idx="4">
                  <c:v>40</c:v>
                </c:pt>
              </c:numCache>
            </c:numRef>
          </c:val>
        </c:ser>
        <c:ser>
          <c:idx val="1"/>
          <c:order val="1"/>
          <c:tx>
            <c:strRef>
              <c:f>Sheet1!$C$1</c:f>
              <c:strCache>
                <c:ptCount val="1"/>
                <c:pt idx="0">
                  <c:v>题目2</c:v>
                </c:pt>
              </c:strCache>
            </c:strRef>
          </c:tx>
          <c:cat>
            <c:strRef>
              <c:f>Sheet1!$A$2:$A$6</c:f>
              <c:strCache>
                <c:ptCount val="5"/>
                <c:pt idx="0">
                  <c:v>10级</c:v>
                </c:pt>
                <c:pt idx="1">
                  <c:v>11级</c:v>
                </c:pt>
                <c:pt idx="2">
                  <c:v>12级</c:v>
                </c:pt>
                <c:pt idx="3">
                  <c:v>13级</c:v>
                </c:pt>
                <c:pt idx="4">
                  <c:v>14级</c:v>
                </c:pt>
              </c:strCache>
            </c:strRef>
          </c:cat>
          <c:val>
            <c:numRef>
              <c:f>Sheet1!$C$2:$C$6</c:f>
              <c:numCache>
                <c:formatCode>General</c:formatCode>
                <c:ptCount val="5"/>
                <c:pt idx="0">
                  <c:v>44</c:v>
                </c:pt>
                <c:pt idx="1">
                  <c:v>46</c:v>
                </c:pt>
                <c:pt idx="2">
                  <c:v>50</c:v>
                </c:pt>
                <c:pt idx="3">
                  <c:v>47</c:v>
                </c:pt>
                <c:pt idx="4">
                  <c:v>45</c:v>
                </c:pt>
              </c:numCache>
            </c:numRef>
          </c:val>
        </c:ser>
        <c:ser>
          <c:idx val="2"/>
          <c:order val="2"/>
          <c:tx>
            <c:strRef>
              <c:f>Sheet1!$D$1</c:f>
              <c:strCache>
                <c:ptCount val="1"/>
                <c:pt idx="0">
                  <c:v>题目3</c:v>
                </c:pt>
              </c:strCache>
            </c:strRef>
          </c:tx>
          <c:cat>
            <c:strRef>
              <c:f>Sheet1!$A$2:$A$6</c:f>
              <c:strCache>
                <c:ptCount val="5"/>
                <c:pt idx="0">
                  <c:v>10级</c:v>
                </c:pt>
                <c:pt idx="1">
                  <c:v>11级</c:v>
                </c:pt>
                <c:pt idx="2">
                  <c:v>12级</c:v>
                </c:pt>
                <c:pt idx="3">
                  <c:v>13级</c:v>
                </c:pt>
                <c:pt idx="4">
                  <c:v>14级</c:v>
                </c:pt>
              </c:strCache>
            </c:strRef>
          </c:cat>
          <c:val>
            <c:numRef>
              <c:f>Sheet1!$D$2:$D$6</c:f>
              <c:numCache>
                <c:formatCode>General</c:formatCode>
                <c:ptCount val="5"/>
                <c:pt idx="0">
                  <c:v>62</c:v>
                </c:pt>
                <c:pt idx="1">
                  <c:v>59</c:v>
                </c:pt>
                <c:pt idx="2">
                  <c:v>76</c:v>
                </c:pt>
                <c:pt idx="3">
                  <c:v>62</c:v>
                </c:pt>
                <c:pt idx="4">
                  <c:v>72</c:v>
                </c:pt>
              </c:numCache>
            </c:numRef>
          </c:val>
        </c:ser>
        <c:axId val="137733632"/>
        <c:axId val="137735168"/>
      </c:barChart>
      <c:catAx>
        <c:axId val="137733632"/>
        <c:scaling>
          <c:orientation val="minMax"/>
        </c:scaling>
        <c:axPos val="b"/>
        <c:majorTickMark val="none"/>
        <c:tickLblPos val="nextTo"/>
        <c:txPr>
          <a:bodyPr/>
          <a:lstStyle/>
          <a:p>
            <a:pPr>
              <a:defRPr sz="1400"/>
            </a:pPr>
            <a:endParaRPr lang="zh-CN"/>
          </a:p>
        </c:txPr>
        <c:crossAx val="137735168"/>
        <c:crosses val="autoZero"/>
        <c:auto val="1"/>
        <c:lblAlgn val="ctr"/>
        <c:lblOffset val="100"/>
      </c:catAx>
      <c:valAx>
        <c:axId val="137735168"/>
        <c:scaling>
          <c:orientation val="minMax"/>
        </c:scaling>
        <c:axPos val="l"/>
        <c:majorGridlines/>
        <c:title>
          <c:tx>
            <c:rich>
              <a:bodyPr rot="-5400000" vert="horz"/>
              <a:lstStyle/>
              <a:p>
                <a:pPr>
                  <a:defRPr sz="1400"/>
                </a:pPr>
                <a:r>
                  <a:rPr lang="zh-CN" altLang="en-US" sz="1400" dirty="0" smtClean="0"/>
                  <a:t>代码行</a:t>
                </a:r>
                <a:endParaRPr lang="zh-CN" altLang="en-US" sz="1400" dirty="0"/>
              </a:p>
            </c:rich>
          </c:tx>
        </c:title>
        <c:numFmt formatCode="General" sourceLinked="1"/>
        <c:majorTickMark val="none"/>
        <c:tickLblPos val="nextTo"/>
        <c:txPr>
          <a:bodyPr/>
          <a:lstStyle/>
          <a:p>
            <a:pPr>
              <a:defRPr sz="1400"/>
            </a:pPr>
            <a:endParaRPr lang="zh-CN"/>
          </a:p>
        </c:txPr>
        <c:crossAx val="137733632"/>
        <c:crosses val="autoZero"/>
        <c:crossBetween val="between"/>
      </c:valAx>
    </c:plotArea>
    <c:legend>
      <c:legendPos val="r"/>
      <c:txPr>
        <a:bodyPr/>
        <a:lstStyle/>
        <a:p>
          <a:pPr>
            <a:defRPr sz="1400"/>
          </a:pPr>
          <a:endParaRPr lang="zh-CN"/>
        </a:p>
      </c:txPr>
    </c:legend>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18"/>
  <c:chart>
    <c:title>
      <c:tx>
        <c:rich>
          <a:bodyPr/>
          <a:lstStyle/>
          <a:p>
            <a:pPr>
              <a:defRPr/>
            </a:pPr>
            <a:r>
              <a:rPr lang="zh-CN"/>
              <a:t>按通过率统计</a:t>
            </a:r>
          </a:p>
        </c:rich>
      </c:tx>
    </c:title>
    <c:plotArea>
      <c:layout/>
      <c:barChart>
        <c:barDir val="col"/>
        <c:grouping val="clustered"/>
        <c:ser>
          <c:idx val="0"/>
          <c:order val="0"/>
          <c:tx>
            <c:strRef>
              <c:f>Sheet1!$B$8</c:f>
              <c:strCache>
                <c:ptCount val="1"/>
                <c:pt idx="0">
                  <c:v>题目1</c:v>
                </c:pt>
              </c:strCache>
            </c:strRef>
          </c:tx>
          <c:cat>
            <c:strRef>
              <c:f>Sheet1!$A$9:$A$13</c:f>
              <c:strCache>
                <c:ptCount val="5"/>
                <c:pt idx="0">
                  <c:v>10级</c:v>
                </c:pt>
                <c:pt idx="1">
                  <c:v>11级</c:v>
                </c:pt>
                <c:pt idx="2">
                  <c:v>12级</c:v>
                </c:pt>
                <c:pt idx="3">
                  <c:v>13级</c:v>
                </c:pt>
                <c:pt idx="4">
                  <c:v>14级</c:v>
                </c:pt>
              </c:strCache>
            </c:strRef>
          </c:cat>
          <c:val>
            <c:numRef>
              <c:f>Sheet1!$B$9:$B$13</c:f>
              <c:numCache>
                <c:formatCode>General</c:formatCode>
                <c:ptCount val="5"/>
                <c:pt idx="0">
                  <c:v>0.90700000000000003</c:v>
                </c:pt>
                <c:pt idx="1">
                  <c:v>0.99299999999999999</c:v>
                </c:pt>
                <c:pt idx="2">
                  <c:v>1</c:v>
                </c:pt>
                <c:pt idx="3">
                  <c:v>0.98699999999999999</c:v>
                </c:pt>
                <c:pt idx="4">
                  <c:v>0.97200000000000064</c:v>
                </c:pt>
              </c:numCache>
            </c:numRef>
          </c:val>
        </c:ser>
        <c:ser>
          <c:idx val="1"/>
          <c:order val="1"/>
          <c:tx>
            <c:strRef>
              <c:f>Sheet1!$C$8</c:f>
              <c:strCache>
                <c:ptCount val="1"/>
                <c:pt idx="0">
                  <c:v>题目2</c:v>
                </c:pt>
              </c:strCache>
            </c:strRef>
          </c:tx>
          <c:cat>
            <c:strRef>
              <c:f>Sheet1!$A$9:$A$13</c:f>
              <c:strCache>
                <c:ptCount val="5"/>
                <c:pt idx="0">
                  <c:v>10级</c:v>
                </c:pt>
                <c:pt idx="1">
                  <c:v>11级</c:v>
                </c:pt>
                <c:pt idx="2">
                  <c:v>12级</c:v>
                </c:pt>
                <c:pt idx="3">
                  <c:v>13级</c:v>
                </c:pt>
                <c:pt idx="4">
                  <c:v>14级</c:v>
                </c:pt>
              </c:strCache>
            </c:strRef>
          </c:cat>
          <c:val>
            <c:numRef>
              <c:f>Sheet1!$C$9:$C$13</c:f>
              <c:numCache>
                <c:formatCode>General</c:formatCode>
                <c:ptCount val="5"/>
                <c:pt idx="0">
                  <c:v>0.89600000000000002</c:v>
                </c:pt>
                <c:pt idx="1">
                  <c:v>0.87200000000000488</c:v>
                </c:pt>
                <c:pt idx="2">
                  <c:v>0.98599999999999999</c:v>
                </c:pt>
                <c:pt idx="3">
                  <c:v>0.93899999999999995</c:v>
                </c:pt>
                <c:pt idx="4">
                  <c:v>0.97100000000000064</c:v>
                </c:pt>
              </c:numCache>
            </c:numRef>
          </c:val>
        </c:ser>
        <c:ser>
          <c:idx val="2"/>
          <c:order val="2"/>
          <c:tx>
            <c:strRef>
              <c:f>Sheet1!$D$8</c:f>
              <c:strCache>
                <c:ptCount val="1"/>
                <c:pt idx="0">
                  <c:v>题目3</c:v>
                </c:pt>
              </c:strCache>
            </c:strRef>
          </c:tx>
          <c:cat>
            <c:strRef>
              <c:f>Sheet1!$A$9:$A$13</c:f>
              <c:strCache>
                <c:ptCount val="5"/>
                <c:pt idx="0">
                  <c:v>10级</c:v>
                </c:pt>
                <c:pt idx="1">
                  <c:v>11级</c:v>
                </c:pt>
                <c:pt idx="2">
                  <c:v>12级</c:v>
                </c:pt>
                <c:pt idx="3">
                  <c:v>13级</c:v>
                </c:pt>
                <c:pt idx="4">
                  <c:v>14级</c:v>
                </c:pt>
              </c:strCache>
            </c:strRef>
          </c:cat>
          <c:val>
            <c:numRef>
              <c:f>Sheet1!$D$9:$D$13</c:f>
              <c:numCache>
                <c:formatCode>General</c:formatCode>
                <c:ptCount val="5"/>
                <c:pt idx="0">
                  <c:v>0.28600000000000031</c:v>
                </c:pt>
                <c:pt idx="1">
                  <c:v>0.70800000000000063</c:v>
                </c:pt>
                <c:pt idx="2">
                  <c:v>0.71300000000000063</c:v>
                </c:pt>
                <c:pt idx="3">
                  <c:v>0.64000000000000545</c:v>
                </c:pt>
                <c:pt idx="4">
                  <c:v>0.83100000000000063</c:v>
                </c:pt>
              </c:numCache>
            </c:numRef>
          </c:val>
        </c:ser>
        <c:axId val="137777920"/>
        <c:axId val="137779456"/>
      </c:barChart>
      <c:catAx>
        <c:axId val="137777920"/>
        <c:scaling>
          <c:orientation val="minMax"/>
        </c:scaling>
        <c:axPos val="b"/>
        <c:majorTickMark val="none"/>
        <c:tickLblPos val="nextTo"/>
        <c:txPr>
          <a:bodyPr/>
          <a:lstStyle/>
          <a:p>
            <a:pPr>
              <a:defRPr sz="1400"/>
            </a:pPr>
            <a:endParaRPr lang="zh-CN"/>
          </a:p>
        </c:txPr>
        <c:crossAx val="137779456"/>
        <c:crosses val="autoZero"/>
        <c:auto val="1"/>
        <c:lblAlgn val="ctr"/>
        <c:lblOffset val="100"/>
      </c:catAx>
      <c:valAx>
        <c:axId val="137779456"/>
        <c:scaling>
          <c:orientation val="minMax"/>
          <c:max val="1"/>
        </c:scaling>
        <c:axPos val="l"/>
        <c:majorGridlines/>
        <c:title>
          <c:tx>
            <c:rich>
              <a:bodyPr rot="-5400000" vert="horz"/>
              <a:lstStyle/>
              <a:p>
                <a:pPr>
                  <a:defRPr sz="1400"/>
                </a:pPr>
                <a:r>
                  <a:rPr lang="zh-CN" altLang="en-US" sz="1400" dirty="0" smtClean="0"/>
                  <a:t>通过率</a:t>
                </a:r>
                <a:endParaRPr lang="zh-CN" altLang="en-US" sz="1400" dirty="0"/>
              </a:p>
            </c:rich>
          </c:tx>
        </c:title>
        <c:numFmt formatCode="0%" sourceLinked="0"/>
        <c:majorTickMark val="none"/>
        <c:tickLblPos val="nextTo"/>
        <c:txPr>
          <a:bodyPr/>
          <a:lstStyle/>
          <a:p>
            <a:pPr>
              <a:defRPr sz="1400"/>
            </a:pPr>
            <a:endParaRPr lang="zh-CN"/>
          </a:p>
        </c:txPr>
        <c:crossAx val="137777920"/>
        <c:crosses val="autoZero"/>
        <c:crossBetween val="between"/>
      </c:valAx>
    </c:plotArea>
    <c:legend>
      <c:legendPos val="r"/>
      <c:txPr>
        <a:bodyPr/>
        <a:lstStyle/>
        <a:p>
          <a:pPr>
            <a:defRPr sz="1400"/>
          </a:pPr>
          <a:endParaRPr lang="zh-CN"/>
        </a:p>
      </c:txPr>
    </c:legend>
    <c:plotVisOnly val="1"/>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1600">
                <a:latin typeface="微软雅黑" pitchFamily="34" charset="-122"/>
                <a:ea typeface="微软雅黑" pitchFamily="34" charset="-122"/>
              </a:defRPr>
            </a:pPr>
            <a:r>
              <a:rPr lang="zh-CN" altLang="en-US" sz="1600">
                <a:latin typeface="微软雅黑" pitchFamily="34" charset="-122"/>
                <a:ea typeface="微软雅黑" pitchFamily="34" charset="-122"/>
              </a:rPr>
              <a:t>北航期末考试与研究生推免考试优秀率与及格率</a:t>
            </a:r>
          </a:p>
        </c:rich>
      </c:tx>
    </c:title>
    <c:plotArea>
      <c:layout/>
      <c:barChart>
        <c:barDir val="col"/>
        <c:grouping val="clustered"/>
        <c:ser>
          <c:idx val="0"/>
          <c:order val="0"/>
          <c:tx>
            <c:strRef>
              <c:f>综合数据!$A$3</c:f>
              <c:strCache>
                <c:ptCount val="1"/>
                <c:pt idx="0">
                  <c:v>北航</c:v>
                </c:pt>
              </c:strCache>
            </c:strRef>
          </c:tx>
          <c:cat>
            <c:multiLvlStrRef>
              <c:f>综合数据!$B$1:$G$2</c:f>
              <c:multiLvlStrCache>
                <c:ptCount val="6"/>
                <c:lvl>
                  <c:pt idx="0">
                    <c:v>优秀率</c:v>
                  </c:pt>
                  <c:pt idx="1">
                    <c:v>及格率</c:v>
                  </c:pt>
                  <c:pt idx="2">
                    <c:v>优秀率</c:v>
                  </c:pt>
                  <c:pt idx="3">
                    <c:v>及格率</c:v>
                  </c:pt>
                  <c:pt idx="4">
                    <c:v>优秀率</c:v>
                  </c:pt>
                  <c:pt idx="5">
                    <c:v>及格率</c:v>
                  </c:pt>
                </c:lvl>
                <c:lvl>
                  <c:pt idx="0">
                    <c:v>2013</c:v>
                  </c:pt>
                  <c:pt idx="2">
                    <c:v>2014</c:v>
                  </c:pt>
                  <c:pt idx="4">
                    <c:v>2015</c:v>
                  </c:pt>
                </c:lvl>
              </c:multiLvlStrCache>
            </c:multiLvlStrRef>
          </c:cat>
          <c:val>
            <c:numRef>
              <c:f>综合数据!$B$3:$G$3</c:f>
              <c:numCache>
                <c:formatCode>General</c:formatCode>
                <c:ptCount val="6"/>
                <c:pt idx="0">
                  <c:v>0.32517482517483243</c:v>
                </c:pt>
                <c:pt idx="1">
                  <c:v>0.81468531468532013</c:v>
                </c:pt>
                <c:pt idx="2">
                  <c:v>0.30419580419580666</c:v>
                </c:pt>
                <c:pt idx="3">
                  <c:v>0.8041958041958106</c:v>
                </c:pt>
                <c:pt idx="4">
                  <c:v>0.47841726618705477</c:v>
                </c:pt>
                <c:pt idx="5">
                  <c:v>0.86330935251799112</c:v>
                </c:pt>
              </c:numCache>
            </c:numRef>
          </c:val>
        </c:ser>
        <c:ser>
          <c:idx val="1"/>
          <c:order val="1"/>
          <c:tx>
            <c:strRef>
              <c:f>综合数据!$A$4</c:f>
              <c:strCache>
                <c:ptCount val="1"/>
                <c:pt idx="0">
                  <c:v>推免</c:v>
                </c:pt>
              </c:strCache>
            </c:strRef>
          </c:tx>
          <c:cat>
            <c:multiLvlStrRef>
              <c:f>综合数据!$B$1:$G$2</c:f>
              <c:multiLvlStrCache>
                <c:ptCount val="6"/>
                <c:lvl>
                  <c:pt idx="0">
                    <c:v>优秀率</c:v>
                  </c:pt>
                  <c:pt idx="1">
                    <c:v>及格率</c:v>
                  </c:pt>
                  <c:pt idx="2">
                    <c:v>优秀率</c:v>
                  </c:pt>
                  <c:pt idx="3">
                    <c:v>及格率</c:v>
                  </c:pt>
                  <c:pt idx="4">
                    <c:v>优秀率</c:v>
                  </c:pt>
                  <c:pt idx="5">
                    <c:v>及格率</c:v>
                  </c:pt>
                </c:lvl>
                <c:lvl>
                  <c:pt idx="0">
                    <c:v>2013</c:v>
                  </c:pt>
                  <c:pt idx="2">
                    <c:v>2014</c:v>
                  </c:pt>
                  <c:pt idx="4">
                    <c:v>2015</c:v>
                  </c:pt>
                </c:lvl>
              </c:multiLvlStrCache>
            </c:multiLvlStrRef>
          </c:cat>
          <c:val>
            <c:numRef>
              <c:f>综合数据!$B$4:$G$4</c:f>
              <c:numCache>
                <c:formatCode>General</c:formatCode>
                <c:ptCount val="6"/>
                <c:pt idx="0">
                  <c:v>0.30526315789473685</c:v>
                </c:pt>
                <c:pt idx="1">
                  <c:v>0.66315789473684261</c:v>
                </c:pt>
                <c:pt idx="2">
                  <c:v>0.22680412371134023</c:v>
                </c:pt>
                <c:pt idx="3">
                  <c:v>0.80412371134020622</c:v>
                </c:pt>
                <c:pt idx="4">
                  <c:v>0.3884297520661158</c:v>
                </c:pt>
                <c:pt idx="5">
                  <c:v>0.81818181818182378</c:v>
                </c:pt>
              </c:numCache>
            </c:numRef>
          </c:val>
        </c:ser>
        <c:axId val="137794688"/>
        <c:axId val="137796224"/>
      </c:barChart>
      <c:catAx>
        <c:axId val="137794688"/>
        <c:scaling>
          <c:orientation val="minMax"/>
        </c:scaling>
        <c:axPos val="b"/>
        <c:tickLblPos val="nextTo"/>
        <c:crossAx val="137796224"/>
        <c:crosses val="autoZero"/>
        <c:auto val="1"/>
        <c:lblAlgn val="ctr"/>
        <c:lblOffset val="100"/>
      </c:catAx>
      <c:valAx>
        <c:axId val="137796224"/>
        <c:scaling>
          <c:orientation val="minMax"/>
        </c:scaling>
        <c:axPos val="l"/>
        <c:majorGridlines/>
        <c:title>
          <c:tx>
            <c:rich>
              <a:bodyPr rot="-5400000" vert="horz"/>
              <a:lstStyle/>
              <a:p>
                <a:pPr>
                  <a:defRPr/>
                </a:pPr>
                <a:r>
                  <a:rPr lang="zh-CN" altLang="en-US"/>
                  <a:t>百分比</a:t>
                </a:r>
              </a:p>
            </c:rich>
          </c:tx>
        </c:title>
        <c:numFmt formatCode="0%" sourceLinked="0"/>
        <c:tickLblPos val="nextTo"/>
        <c:crossAx val="137794688"/>
        <c:crosses val="autoZero"/>
        <c:crossBetween val="between"/>
      </c:valAx>
    </c:plotArea>
    <c:legend>
      <c:legendPos val="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600">
                <a:latin typeface="微软雅黑" pitchFamily="34" charset="-122"/>
                <a:ea typeface="微软雅黑" pitchFamily="34" charset="-122"/>
              </a:defRPr>
            </a:pPr>
            <a:r>
              <a:rPr lang="zh-CN" altLang="zh-CN" sz="1600" b="1" i="0" baseline="0">
                <a:latin typeface="微软雅黑" pitchFamily="34" charset="-122"/>
                <a:ea typeface="微软雅黑" pitchFamily="34" charset="-122"/>
              </a:rPr>
              <a:t>北航期末考试与研究生推免考试</a:t>
            </a:r>
            <a:r>
              <a:rPr lang="zh-CN" altLang="en-US" sz="1600" b="1" i="0" baseline="0">
                <a:latin typeface="微软雅黑" pitchFamily="34" charset="-122"/>
                <a:ea typeface="微软雅黑" pitchFamily="34" charset="-122"/>
              </a:rPr>
              <a:t>平均分</a:t>
            </a:r>
            <a:endParaRPr lang="zh-CN" altLang="zh-CN" sz="1600">
              <a:latin typeface="微软雅黑" pitchFamily="34" charset="-122"/>
              <a:ea typeface="微软雅黑" pitchFamily="34" charset="-122"/>
            </a:endParaRPr>
          </a:p>
        </c:rich>
      </c:tx>
    </c:title>
    <c:plotArea>
      <c:layout/>
      <c:barChart>
        <c:barDir val="col"/>
        <c:grouping val="clustered"/>
        <c:ser>
          <c:idx val="0"/>
          <c:order val="0"/>
          <c:tx>
            <c:strRef>
              <c:f>综合数据!$J$3</c:f>
              <c:strCache>
                <c:ptCount val="1"/>
                <c:pt idx="0">
                  <c:v>北航</c:v>
                </c:pt>
              </c:strCache>
            </c:strRef>
          </c:tx>
          <c:cat>
            <c:multiLvlStrRef>
              <c:f>综合数据!$K$1:$M$2</c:f>
              <c:multiLvlStrCache>
                <c:ptCount val="3"/>
                <c:lvl>
                  <c:pt idx="0">
                    <c:v>2013</c:v>
                  </c:pt>
                  <c:pt idx="1">
                    <c:v>2014</c:v>
                  </c:pt>
                  <c:pt idx="2">
                    <c:v>2015</c:v>
                  </c:pt>
                </c:lvl>
                <c:lvl>
                  <c:pt idx="0">
                    <c:v>平均分</c:v>
                  </c:pt>
                </c:lvl>
              </c:multiLvlStrCache>
            </c:multiLvlStrRef>
          </c:cat>
          <c:val>
            <c:numRef>
              <c:f>综合数据!$K$3:$M$3</c:f>
              <c:numCache>
                <c:formatCode>General</c:formatCode>
                <c:ptCount val="3"/>
                <c:pt idx="0">
                  <c:v>76.027972027971558</c:v>
                </c:pt>
                <c:pt idx="1">
                  <c:v>75.69055944055944</c:v>
                </c:pt>
                <c:pt idx="2">
                  <c:v>81.540767386091218</c:v>
                </c:pt>
              </c:numCache>
            </c:numRef>
          </c:val>
        </c:ser>
        <c:ser>
          <c:idx val="1"/>
          <c:order val="1"/>
          <c:tx>
            <c:strRef>
              <c:f>综合数据!$J$4</c:f>
              <c:strCache>
                <c:ptCount val="1"/>
                <c:pt idx="0">
                  <c:v>推免</c:v>
                </c:pt>
              </c:strCache>
            </c:strRef>
          </c:tx>
          <c:cat>
            <c:multiLvlStrRef>
              <c:f>综合数据!$K$1:$M$2</c:f>
              <c:multiLvlStrCache>
                <c:ptCount val="3"/>
                <c:lvl>
                  <c:pt idx="0">
                    <c:v>2013</c:v>
                  </c:pt>
                  <c:pt idx="1">
                    <c:v>2014</c:v>
                  </c:pt>
                  <c:pt idx="2">
                    <c:v>2015</c:v>
                  </c:pt>
                </c:lvl>
                <c:lvl>
                  <c:pt idx="0">
                    <c:v>平均分</c:v>
                  </c:pt>
                </c:lvl>
              </c:multiLvlStrCache>
            </c:multiLvlStrRef>
          </c:cat>
          <c:val>
            <c:numRef>
              <c:f>综合数据!$K$4:$M$4</c:f>
              <c:numCache>
                <c:formatCode>General</c:formatCode>
                <c:ptCount val="3"/>
                <c:pt idx="0">
                  <c:v>64.808421052630507</c:v>
                </c:pt>
                <c:pt idx="1">
                  <c:v>65.777319587628853</c:v>
                </c:pt>
                <c:pt idx="2">
                  <c:v>72.800000000000011</c:v>
                </c:pt>
              </c:numCache>
            </c:numRef>
          </c:val>
        </c:ser>
        <c:axId val="137416064"/>
        <c:axId val="137421952"/>
      </c:barChart>
      <c:catAx>
        <c:axId val="137416064"/>
        <c:scaling>
          <c:orientation val="minMax"/>
        </c:scaling>
        <c:axPos val="b"/>
        <c:tickLblPos val="nextTo"/>
        <c:crossAx val="137421952"/>
        <c:crosses val="autoZero"/>
        <c:auto val="1"/>
        <c:lblAlgn val="ctr"/>
        <c:lblOffset val="100"/>
      </c:catAx>
      <c:valAx>
        <c:axId val="137421952"/>
        <c:scaling>
          <c:orientation val="minMax"/>
          <c:max val="100"/>
        </c:scaling>
        <c:axPos val="l"/>
        <c:majorGridlines/>
        <c:title>
          <c:tx>
            <c:rich>
              <a:bodyPr rot="-5400000" vert="horz"/>
              <a:lstStyle/>
              <a:p>
                <a:pPr>
                  <a:defRPr/>
                </a:pPr>
                <a:r>
                  <a:rPr lang="zh-CN" altLang="en-US"/>
                  <a:t>平均分</a:t>
                </a:r>
              </a:p>
            </c:rich>
          </c:tx>
        </c:title>
        <c:numFmt formatCode="General" sourceLinked="1"/>
        <c:tickLblPos val="nextTo"/>
        <c:crossAx val="137416064"/>
        <c:crosses val="autoZero"/>
        <c:crossBetween val="between"/>
      </c:valAx>
    </c:plotArea>
    <c:legend>
      <c:legendPos val="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BF4FF-CD0F-48B3-9A2D-D4ED66A312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A1A3E5E1-16E4-461E-91A4-06AB1C98BE5A}">
      <dgm:prSet phldrT="[文本]"/>
      <dgm:spPr/>
      <dgm:t>
        <a:bodyPr/>
        <a:lstStyle/>
        <a:p>
          <a:r>
            <a:rPr lang="en-US" altLang="zh-CN" dirty="0" err="1" smtClean="0"/>
            <a:t>CourseGrading</a:t>
          </a:r>
          <a:r>
            <a:rPr lang="en-US" altLang="zh-CN" dirty="0" smtClean="0"/>
            <a:t>@</a:t>
          </a:r>
          <a:r>
            <a:rPr lang="zh-CN" altLang="en-US" dirty="0" smtClean="0"/>
            <a:t>北航</a:t>
          </a:r>
          <a:endParaRPr lang="zh-CN" altLang="en-US" dirty="0"/>
        </a:p>
      </dgm:t>
    </dgm:pt>
    <dgm:pt modelId="{B4CDE031-862F-4F4A-B391-DFD6D3A0B307}" type="parTrans" cxnId="{1F4D6824-3936-4E55-A134-DA5AB2D509FB}">
      <dgm:prSet/>
      <dgm:spPr/>
      <dgm:t>
        <a:bodyPr/>
        <a:lstStyle/>
        <a:p>
          <a:endParaRPr lang="zh-CN" altLang="en-US"/>
        </a:p>
      </dgm:t>
    </dgm:pt>
    <dgm:pt modelId="{D8057238-3F51-4FD9-A66A-508A194E2A63}" type="sibTrans" cxnId="{1F4D6824-3936-4E55-A134-DA5AB2D509FB}">
      <dgm:prSet/>
      <dgm:spPr/>
      <dgm:t>
        <a:bodyPr/>
        <a:lstStyle/>
        <a:p>
          <a:endParaRPr lang="zh-CN" altLang="en-US"/>
        </a:p>
      </dgm:t>
    </dgm:pt>
    <dgm:pt modelId="{12DD53DC-E3FD-48E2-8FCC-FBFB9AB55BF4}">
      <dgm:prSet phldrT="[文本]"/>
      <dgm:spPr/>
      <dgm:t>
        <a:bodyPr/>
        <a:lstStyle/>
        <a:p>
          <a:r>
            <a:rPr lang="zh-CN" altLang="en-US" dirty="0" smtClean="0"/>
            <a:t>应用</a:t>
          </a:r>
          <a:endParaRPr lang="zh-CN" altLang="en-US" dirty="0"/>
        </a:p>
      </dgm:t>
    </dgm:pt>
    <dgm:pt modelId="{051CB329-66D3-49A5-98AF-13BC6A952BB4}" type="parTrans" cxnId="{7B5C360F-7A50-45B3-B5F6-FD2CE24AC455}">
      <dgm:prSet/>
      <dgm:spPr/>
      <dgm:t>
        <a:bodyPr/>
        <a:lstStyle/>
        <a:p>
          <a:endParaRPr lang="zh-CN" altLang="en-US"/>
        </a:p>
      </dgm:t>
    </dgm:pt>
    <dgm:pt modelId="{2295BE7B-9143-4E16-BC6D-2BCCC4F4F026}" type="sibTrans" cxnId="{7B5C360F-7A50-45B3-B5F6-FD2CE24AC455}">
      <dgm:prSet/>
      <dgm:spPr/>
      <dgm:t>
        <a:bodyPr/>
        <a:lstStyle/>
        <a:p>
          <a:endParaRPr lang="zh-CN" altLang="en-US"/>
        </a:p>
      </dgm:t>
    </dgm:pt>
    <dgm:pt modelId="{1D981D12-6A5A-4F49-9CD0-F3CAA1C40478}">
      <dgm:prSet phldrT="[文本]"/>
      <dgm:spPr/>
      <dgm:t>
        <a:bodyPr/>
        <a:lstStyle/>
        <a:p>
          <a:r>
            <a:rPr lang="zh-CN" altLang="en-US" dirty="0" smtClean="0"/>
            <a:t>与</a:t>
          </a:r>
          <a:r>
            <a:rPr lang="en-US" altLang="zh-CN" dirty="0" err="1" smtClean="0"/>
            <a:t>CourseGrading</a:t>
          </a:r>
          <a:r>
            <a:rPr lang="zh-CN" altLang="en-US" dirty="0" smtClean="0"/>
            <a:t>共同发展</a:t>
          </a:r>
          <a:endParaRPr lang="zh-CN" altLang="en-US" dirty="0"/>
        </a:p>
      </dgm:t>
    </dgm:pt>
    <dgm:pt modelId="{1E2710D5-D981-408A-BB7A-DBA2DAC00C7D}" type="parTrans" cxnId="{23BE0758-305A-4715-A583-4A1F389DBFA3}">
      <dgm:prSet/>
      <dgm:spPr/>
      <dgm:t>
        <a:bodyPr/>
        <a:lstStyle/>
        <a:p>
          <a:endParaRPr lang="zh-CN" altLang="en-US"/>
        </a:p>
      </dgm:t>
    </dgm:pt>
    <dgm:pt modelId="{B9EA3C70-C81D-47DA-8802-E7A469719F08}" type="sibTrans" cxnId="{23BE0758-305A-4715-A583-4A1F389DBFA3}">
      <dgm:prSet/>
      <dgm:spPr/>
      <dgm:t>
        <a:bodyPr/>
        <a:lstStyle/>
        <a:p>
          <a:endParaRPr lang="zh-CN" altLang="en-US"/>
        </a:p>
      </dgm:t>
    </dgm:pt>
    <dgm:pt modelId="{E0C9D448-079D-40AE-A4DD-37C039D101A6}">
      <dgm:prSet phldrT="[文本]"/>
      <dgm:spPr/>
      <dgm:t>
        <a:bodyPr/>
        <a:lstStyle/>
        <a:p>
          <a:r>
            <a:rPr lang="zh-CN" altLang="en-US" dirty="0" smtClean="0"/>
            <a:t>题库建设</a:t>
          </a:r>
          <a:endParaRPr lang="zh-CN" altLang="en-US" dirty="0"/>
        </a:p>
      </dgm:t>
    </dgm:pt>
    <dgm:pt modelId="{12B882B3-EA81-4D63-A289-79E9C843CE3C}" type="parTrans" cxnId="{E04BFAB7-9C4A-42F2-87B6-F9BD28B52DD8}">
      <dgm:prSet/>
      <dgm:spPr/>
      <dgm:t>
        <a:bodyPr/>
        <a:lstStyle/>
        <a:p>
          <a:endParaRPr lang="zh-CN" altLang="en-US"/>
        </a:p>
      </dgm:t>
    </dgm:pt>
    <dgm:pt modelId="{03E461A8-27D3-4ADD-AA5A-CEAF448153AC}" type="sibTrans" cxnId="{E04BFAB7-9C4A-42F2-87B6-F9BD28B52DD8}">
      <dgm:prSet/>
      <dgm:spPr/>
      <dgm:t>
        <a:bodyPr/>
        <a:lstStyle/>
        <a:p>
          <a:endParaRPr lang="zh-CN" altLang="en-US"/>
        </a:p>
      </dgm:t>
    </dgm:pt>
    <dgm:pt modelId="{CEC2505A-04A2-469D-88ED-C54B212029D1}">
      <dgm:prSet phldrT="[文本]"/>
      <dgm:spPr/>
      <dgm:t>
        <a:bodyPr/>
        <a:lstStyle/>
        <a:p>
          <a:r>
            <a:rPr lang="zh-CN" altLang="en-US" dirty="0" smtClean="0">
              <a:latin typeface="Times New Roman" pitchFamily="18" charset="0"/>
              <a:cs typeface="Times New Roman" pitchFamily="18" charset="0"/>
            </a:rPr>
            <a:t>定位</a:t>
          </a:r>
          <a:endParaRPr lang="zh-CN" altLang="en-US" dirty="0"/>
        </a:p>
      </dgm:t>
    </dgm:pt>
    <dgm:pt modelId="{EC872C4E-0272-458F-AED9-B8DF935DF53A}" type="parTrans" cxnId="{4FF5F622-688C-4E3F-83D4-B2C39D8E0858}">
      <dgm:prSet/>
      <dgm:spPr/>
      <dgm:t>
        <a:bodyPr/>
        <a:lstStyle/>
        <a:p>
          <a:endParaRPr lang="zh-CN" altLang="en-US"/>
        </a:p>
      </dgm:t>
    </dgm:pt>
    <dgm:pt modelId="{EF4FE19B-9B6B-4659-81FF-2EBDF272E4C4}" type="sibTrans" cxnId="{4FF5F622-688C-4E3F-83D4-B2C39D8E0858}">
      <dgm:prSet/>
      <dgm:spPr/>
      <dgm:t>
        <a:bodyPr/>
        <a:lstStyle/>
        <a:p>
          <a:endParaRPr lang="zh-CN" altLang="en-US"/>
        </a:p>
      </dgm:t>
    </dgm:pt>
    <dgm:pt modelId="{B08DFCC8-E3DF-40CD-AC51-D073D30C7ABD}">
      <dgm:prSet phldrT="[文本]"/>
      <dgm:spPr/>
      <dgm:t>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平台</a:t>
          </a:r>
          <a:endParaRPr lang="zh-CN" altLang="en-US" dirty="0"/>
        </a:p>
      </dgm:t>
    </dgm:pt>
    <dgm:pt modelId="{76E66038-81CF-4713-934D-F372D9DA655A}" type="parTrans" cxnId="{A3835FDB-0C01-4DA4-B262-1D0CB03323AA}">
      <dgm:prSet/>
      <dgm:spPr/>
      <dgm:t>
        <a:bodyPr/>
        <a:lstStyle/>
        <a:p>
          <a:endParaRPr lang="zh-CN" altLang="en-US"/>
        </a:p>
      </dgm:t>
    </dgm:pt>
    <dgm:pt modelId="{2591C1A9-44BF-40AC-AE7A-C749D14F8A0A}" type="sibTrans" cxnId="{A3835FDB-0C01-4DA4-B262-1D0CB03323AA}">
      <dgm:prSet/>
      <dgm:spPr/>
      <dgm:t>
        <a:bodyPr/>
        <a:lstStyle/>
        <a:p>
          <a:endParaRPr lang="zh-CN" altLang="en-US"/>
        </a:p>
      </dgm:t>
    </dgm:pt>
    <dgm:pt modelId="{3C7D86DE-1D9F-418B-AF28-0F8986EE66ED}">
      <dgm:prSet phldrT="[文本]"/>
      <dgm:spPr/>
      <dgm:t>
        <a:bodyPr/>
        <a:lstStyle/>
        <a:p>
          <a:r>
            <a:rPr lang="zh-CN" altLang="en-US" dirty="0" smtClean="0">
              <a:latin typeface="Times New Roman" pitchFamily="18" charset="0"/>
              <a:cs typeface="Times New Roman" pitchFamily="18" charset="0"/>
            </a:rPr>
            <a:t>理念</a:t>
          </a:r>
          <a:endParaRPr lang="zh-CN" altLang="en-US" dirty="0"/>
        </a:p>
      </dgm:t>
    </dgm:pt>
    <dgm:pt modelId="{11AFD4D9-057D-47BD-9AAA-E26908FD2D21}" type="parTrans" cxnId="{4565AEE7-50E5-49BC-8B79-5C79E2E8BD1B}">
      <dgm:prSet/>
      <dgm:spPr/>
      <dgm:t>
        <a:bodyPr/>
        <a:lstStyle/>
        <a:p>
          <a:endParaRPr lang="zh-CN" altLang="en-US"/>
        </a:p>
      </dgm:t>
    </dgm:pt>
    <dgm:pt modelId="{D152B881-069F-495A-A5F2-049FB4F0BDA9}" type="sibTrans" cxnId="{4565AEE7-50E5-49BC-8B79-5C79E2E8BD1B}">
      <dgm:prSet/>
      <dgm:spPr/>
      <dgm:t>
        <a:bodyPr/>
        <a:lstStyle/>
        <a:p>
          <a:endParaRPr lang="zh-CN" altLang="en-US"/>
        </a:p>
      </dgm:t>
    </dgm:pt>
    <dgm:pt modelId="{26646491-1D7A-4A42-934A-820091F371B2}">
      <dgm:prSet/>
      <dgm:spPr/>
      <dgm:t>
        <a:bodyPr/>
        <a:lstStyle/>
        <a:p>
          <a:r>
            <a:rPr lang="zh-CN" altLang="en-US" dirty="0" smtClean="0">
              <a:latin typeface="Times New Roman" pitchFamily="18" charset="0"/>
              <a:cs typeface="Times New Roman" pitchFamily="18" charset="0"/>
            </a:rPr>
            <a:t>特色</a:t>
          </a:r>
          <a:endParaRPr lang="en-US" altLang="zh-CN" dirty="0" smtClean="0">
            <a:latin typeface="Times New Roman" pitchFamily="18" charset="0"/>
            <a:cs typeface="Times New Roman" pitchFamily="18" charset="0"/>
          </a:endParaRPr>
        </a:p>
      </dgm:t>
    </dgm:pt>
    <dgm:pt modelId="{F3446D32-6B78-4C5A-926B-D02C3ED83584}" type="parTrans" cxnId="{AD3EF89D-805E-49C6-9DA6-CE856AD32354}">
      <dgm:prSet/>
      <dgm:spPr/>
      <dgm:t>
        <a:bodyPr/>
        <a:lstStyle/>
        <a:p>
          <a:endParaRPr lang="zh-CN" altLang="en-US"/>
        </a:p>
      </dgm:t>
    </dgm:pt>
    <dgm:pt modelId="{3906389E-8E1F-4712-B68D-8319F5340E75}" type="sibTrans" cxnId="{AD3EF89D-805E-49C6-9DA6-CE856AD32354}">
      <dgm:prSet/>
      <dgm:spPr/>
      <dgm:t>
        <a:bodyPr/>
        <a:lstStyle/>
        <a:p>
          <a:endParaRPr lang="zh-CN" altLang="en-US"/>
        </a:p>
      </dgm:t>
    </dgm:pt>
    <dgm:pt modelId="{0C85A008-7A12-444D-BD42-CAEF82F05367}">
      <dgm:prSet/>
      <dgm:spPr/>
      <dgm:t>
        <a:bodyPr/>
        <a:lstStyle/>
        <a:p>
          <a:r>
            <a:rPr lang="zh-CN" altLang="en-US" dirty="0" smtClean="0">
              <a:latin typeface="Times New Roman" pitchFamily="18" charset="0"/>
              <a:cs typeface="Times New Roman" pitchFamily="18" charset="0"/>
            </a:rPr>
            <a:t>平台的质量</a:t>
          </a:r>
          <a:endParaRPr lang="zh-CN" altLang="en-US" dirty="0">
            <a:latin typeface="Times New Roman" pitchFamily="18" charset="0"/>
            <a:cs typeface="Times New Roman" pitchFamily="18" charset="0"/>
          </a:endParaRPr>
        </a:p>
      </dgm:t>
    </dgm:pt>
    <dgm:pt modelId="{A952F508-ECFB-42FA-94DF-88D06DEAE2A4}" type="parTrans" cxnId="{C4A873C8-327C-4A93-A75D-BCD2018EBA80}">
      <dgm:prSet/>
      <dgm:spPr/>
      <dgm:t>
        <a:bodyPr/>
        <a:lstStyle/>
        <a:p>
          <a:endParaRPr lang="zh-CN" altLang="en-US"/>
        </a:p>
      </dgm:t>
    </dgm:pt>
    <dgm:pt modelId="{208150B7-763D-4710-9DB4-5C66958F938F}" type="sibTrans" cxnId="{C4A873C8-327C-4A93-A75D-BCD2018EBA80}">
      <dgm:prSet/>
      <dgm:spPr/>
      <dgm:t>
        <a:bodyPr/>
        <a:lstStyle/>
        <a:p>
          <a:endParaRPr lang="zh-CN" altLang="en-US"/>
        </a:p>
      </dgm:t>
    </dgm:pt>
    <dgm:pt modelId="{DE96DDF1-8D10-4BFA-8ED1-B1646F4928FE}">
      <dgm:prSet/>
      <dgm:spPr/>
      <dgm:t>
        <a:bodyPr/>
        <a:lstStyle/>
        <a:p>
          <a:r>
            <a:rPr lang="zh-CN" altLang="en-US" dirty="0" smtClean="0">
              <a:latin typeface="Times New Roman" pitchFamily="18" charset="0"/>
              <a:cs typeface="Times New Roman" pitchFamily="18" charset="0"/>
            </a:rPr>
            <a:t>未来规划</a:t>
          </a:r>
          <a:endParaRPr lang="zh-CN" altLang="en-US" dirty="0">
            <a:latin typeface="Times New Roman" pitchFamily="18" charset="0"/>
            <a:cs typeface="Times New Roman" pitchFamily="18" charset="0"/>
          </a:endParaRPr>
        </a:p>
      </dgm:t>
    </dgm:pt>
    <dgm:pt modelId="{8C5DF744-567E-423D-BCAE-A47C91B507E8}" type="parTrans" cxnId="{74AD2FD7-4FDE-4FA3-8040-AB067B9D116E}">
      <dgm:prSet/>
      <dgm:spPr/>
      <dgm:t>
        <a:bodyPr/>
        <a:lstStyle/>
        <a:p>
          <a:endParaRPr lang="zh-CN" altLang="en-US"/>
        </a:p>
      </dgm:t>
    </dgm:pt>
    <dgm:pt modelId="{48DFD589-4B5B-48FF-8223-C8F631914299}" type="sibTrans" cxnId="{74AD2FD7-4FDE-4FA3-8040-AB067B9D116E}">
      <dgm:prSet/>
      <dgm:spPr/>
      <dgm:t>
        <a:bodyPr/>
        <a:lstStyle/>
        <a:p>
          <a:endParaRPr lang="zh-CN" altLang="en-US"/>
        </a:p>
      </dgm:t>
    </dgm:pt>
    <dgm:pt modelId="{EC178901-D83C-4F80-BFD4-B51BFE7A9B95}">
      <dgm:prSet phldrT="[文本]"/>
      <dgm:spPr/>
      <dgm:t>
        <a:bodyPr/>
        <a:lstStyle/>
        <a:p>
          <a:r>
            <a:rPr lang="zh-CN" altLang="en-US" dirty="0" smtClean="0"/>
            <a:t>教改</a:t>
          </a:r>
          <a:endParaRPr lang="zh-CN" altLang="en-US" dirty="0"/>
        </a:p>
      </dgm:t>
    </dgm:pt>
    <dgm:pt modelId="{C817BE3A-D471-4FDB-840B-BF22502EF28F}" type="parTrans" cxnId="{6BE67836-51E2-4C39-A559-6289FA164A1A}">
      <dgm:prSet/>
      <dgm:spPr/>
    </dgm:pt>
    <dgm:pt modelId="{72B86D20-A447-4B37-A365-60F29CA626ED}" type="sibTrans" cxnId="{6BE67836-51E2-4C39-A559-6289FA164A1A}">
      <dgm:prSet/>
      <dgm:spPr/>
    </dgm:pt>
    <dgm:pt modelId="{01538721-8E40-41E7-B983-F1D1F2956442}" type="pres">
      <dgm:prSet presAssocID="{8B6BF4FF-CD0F-48B3-9A2D-D4ED66A31215}" presName="Name0" presStyleCnt="0">
        <dgm:presLayoutVars>
          <dgm:dir/>
          <dgm:animLvl val="lvl"/>
          <dgm:resizeHandles val="exact"/>
        </dgm:presLayoutVars>
      </dgm:prSet>
      <dgm:spPr/>
      <dgm:t>
        <a:bodyPr/>
        <a:lstStyle/>
        <a:p>
          <a:endParaRPr lang="zh-CN" altLang="en-US"/>
        </a:p>
      </dgm:t>
    </dgm:pt>
    <dgm:pt modelId="{7F3B3CEC-A408-4FDC-A1D7-18107D74811F}" type="pres">
      <dgm:prSet presAssocID="{B08DFCC8-E3DF-40CD-AC51-D073D30C7ABD}" presName="linNode" presStyleCnt="0"/>
      <dgm:spPr/>
    </dgm:pt>
    <dgm:pt modelId="{97EC6E02-8A12-4EC8-A364-445B5383DCA2}" type="pres">
      <dgm:prSet presAssocID="{B08DFCC8-E3DF-40CD-AC51-D073D30C7ABD}" presName="parentText" presStyleLbl="node1" presStyleIdx="0" presStyleCnt="3" custScaleX="617778">
        <dgm:presLayoutVars>
          <dgm:chMax val="1"/>
          <dgm:bulletEnabled val="1"/>
        </dgm:presLayoutVars>
      </dgm:prSet>
      <dgm:spPr/>
      <dgm:t>
        <a:bodyPr/>
        <a:lstStyle/>
        <a:p>
          <a:endParaRPr lang="zh-CN" altLang="en-US"/>
        </a:p>
      </dgm:t>
    </dgm:pt>
    <dgm:pt modelId="{724F7D45-EE7E-4D82-AC79-413673ABBEF2}" type="pres">
      <dgm:prSet presAssocID="{B08DFCC8-E3DF-40CD-AC51-D073D30C7ABD}" presName="descendantText" presStyleLbl="alignAccFollowNode1" presStyleIdx="0" presStyleCnt="3">
        <dgm:presLayoutVars>
          <dgm:bulletEnabled val="1"/>
        </dgm:presLayoutVars>
      </dgm:prSet>
      <dgm:spPr/>
      <dgm:t>
        <a:bodyPr/>
        <a:lstStyle/>
        <a:p>
          <a:endParaRPr lang="zh-CN" altLang="en-US"/>
        </a:p>
      </dgm:t>
    </dgm:pt>
    <dgm:pt modelId="{BE9A0437-159A-4785-A8FF-E687D1BDE1BC}" type="pres">
      <dgm:prSet presAssocID="{2591C1A9-44BF-40AC-AE7A-C749D14F8A0A}" presName="sp" presStyleCnt="0"/>
      <dgm:spPr/>
    </dgm:pt>
    <dgm:pt modelId="{DC41C3B7-7CC9-470D-8585-D284DDC68D77}" type="pres">
      <dgm:prSet presAssocID="{A1A3E5E1-16E4-461E-91A4-06AB1C98BE5A}" presName="linNode" presStyleCnt="0"/>
      <dgm:spPr/>
    </dgm:pt>
    <dgm:pt modelId="{3BBCB00A-1242-43AF-836D-F6746A94A810}" type="pres">
      <dgm:prSet presAssocID="{A1A3E5E1-16E4-461E-91A4-06AB1C98BE5A}" presName="parentText" presStyleLbl="node1" presStyleIdx="1" presStyleCnt="3" custScaleX="619916">
        <dgm:presLayoutVars>
          <dgm:chMax val="1"/>
          <dgm:bulletEnabled val="1"/>
        </dgm:presLayoutVars>
      </dgm:prSet>
      <dgm:spPr/>
      <dgm:t>
        <a:bodyPr/>
        <a:lstStyle/>
        <a:p>
          <a:endParaRPr lang="zh-CN" altLang="en-US"/>
        </a:p>
      </dgm:t>
    </dgm:pt>
    <dgm:pt modelId="{322E82E0-E8F6-4559-85BA-D17C3482EBA8}" type="pres">
      <dgm:prSet presAssocID="{A1A3E5E1-16E4-461E-91A4-06AB1C98BE5A}" presName="descendantText" presStyleLbl="alignAccFollowNode1" presStyleIdx="1" presStyleCnt="3">
        <dgm:presLayoutVars>
          <dgm:bulletEnabled val="1"/>
        </dgm:presLayoutVars>
      </dgm:prSet>
      <dgm:spPr/>
      <dgm:t>
        <a:bodyPr/>
        <a:lstStyle/>
        <a:p>
          <a:endParaRPr lang="zh-CN" altLang="en-US"/>
        </a:p>
      </dgm:t>
    </dgm:pt>
    <dgm:pt modelId="{BB437AE2-0455-4A8B-B26F-766089D3F859}" type="pres">
      <dgm:prSet presAssocID="{D8057238-3F51-4FD9-A66A-508A194E2A63}" presName="sp" presStyleCnt="0"/>
      <dgm:spPr/>
    </dgm:pt>
    <dgm:pt modelId="{4C84EA34-B867-4B88-A257-42B9CA81754C}" type="pres">
      <dgm:prSet presAssocID="{1D981D12-6A5A-4F49-9CD0-F3CAA1C40478}" presName="linNode" presStyleCnt="0"/>
      <dgm:spPr/>
    </dgm:pt>
    <dgm:pt modelId="{C25CCFCD-107E-4A67-BB84-F27FB8FE826D}" type="pres">
      <dgm:prSet presAssocID="{1D981D12-6A5A-4F49-9CD0-F3CAA1C40478}" presName="parentText" presStyleLbl="node1" presStyleIdx="2" presStyleCnt="3" custScaleX="623294" custLinFactNeighborX="-17" custLinFactNeighborY="-2877">
        <dgm:presLayoutVars>
          <dgm:chMax val="1"/>
          <dgm:bulletEnabled val="1"/>
        </dgm:presLayoutVars>
      </dgm:prSet>
      <dgm:spPr/>
      <dgm:t>
        <a:bodyPr/>
        <a:lstStyle/>
        <a:p>
          <a:endParaRPr lang="zh-CN" altLang="en-US"/>
        </a:p>
      </dgm:t>
    </dgm:pt>
    <dgm:pt modelId="{45796D49-1E02-4159-A76D-31E7E5DD7D35}" type="pres">
      <dgm:prSet presAssocID="{1D981D12-6A5A-4F49-9CD0-F3CAA1C40478}" presName="descendantText" presStyleLbl="alignAccFollowNode1" presStyleIdx="2" presStyleCnt="3">
        <dgm:presLayoutVars>
          <dgm:bulletEnabled val="1"/>
        </dgm:presLayoutVars>
      </dgm:prSet>
      <dgm:spPr/>
      <dgm:t>
        <a:bodyPr/>
        <a:lstStyle/>
        <a:p>
          <a:endParaRPr lang="zh-CN" altLang="en-US"/>
        </a:p>
      </dgm:t>
    </dgm:pt>
  </dgm:ptLst>
  <dgm:cxnLst>
    <dgm:cxn modelId="{EDA8025D-B46D-4C85-AE89-B2D4FBCCC962}" type="presOf" srcId="{DE96DDF1-8D10-4BFA-8ED1-B1646F4928FE}" destId="{45796D49-1E02-4159-A76D-31E7E5DD7D35}" srcOrd="0" destOrd="1" presId="urn:microsoft.com/office/officeart/2005/8/layout/vList5"/>
    <dgm:cxn modelId="{AD3EF89D-805E-49C6-9DA6-CE856AD32354}" srcId="{B08DFCC8-E3DF-40CD-AC51-D073D30C7ABD}" destId="{26646491-1D7A-4A42-934A-820091F371B2}" srcOrd="1" destOrd="0" parTransId="{F3446D32-6B78-4C5A-926B-D02C3ED83584}" sibTransId="{3906389E-8E1F-4712-B68D-8319F5340E75}"/>
    <dgm:cxn modelId="{931BCD74-F7FB-4311-8506-28C00A994C4C}" type="presOf" srcId="{A1A3E5E1-16E4-461E-91A4-06AB1C98BE5A}" destId="{3BBCB00A-1242-43AF-836D-F6746A94A810}" srcOrd="0" destOrd="0" presId="urn:microsoft.com/office/officeart/2005/8/layout/vList5"/>
    <dgm:cxn modelId="{1F4D6824-3936-4E55-A134-DA5AB2D509FB}" srcId="{8B6BF4FF-CD0F-48B3-9A2D-D4ED66A31215}" destId="{A1A3E5E1-16E4-461E-91A4-06AB1C98BE5A}" srcOrd="1" destOrd="0" parTransId="{B4CDE031-862F-4F4A-B391-DFD6D3A0B307}" sibTransId="{D8057238-3F51-4FD9-A66A-508A194E2A63}"/>
    <dgm:cxn modelId="{C4A873C8-327C-4A93-A75D-BCD2018EBA80}" srcId="{B08DFCC8-E3DF-40CD-AC51-D073D30C7ABD}" destId="{0C85A008-7A12-444D-BD42-CAEF82F05367}" srcOrd="2" destOrd="0" parTransId="{A952F508-ECFB-42FA-94DF-88D06DEAE2A4}" sibTransId="{208150B7-763D-4710-9DB4-5C66958F938F}"/>
    <dgm:cxn modelId="{4EC38947-75D8-4CA2-AEAC-ED3714AB998A}" type="presOf" srcId="{EC178901-D83C-4F80-BFD4-B51BFE7A9B95}" destId="{322E82E0-E8F6-4559-85BA-D17C3482EBA8}" srcOrd="0" destOrd="0" presId="urn:microsoft.com/office/officeart/2005/8/layout/vList5"/>
    <dgm:cxn modelId="{4FF5F622-688C-4E3F-83D4-B2C39D8E0858}" srcId="{1D981D12-6A5A-4F49-9CD0-F3CAA1C40478}" destId="{CEC2505A-04A2-469D-88ED-C54B212029D1}" srcOrd="0" destOrd="0" parTransId="{EC872C4E-0272-458F-AED9-B8DF935DF53A}" sibTransId="{EF4FE19B-9B6B-4659-81FF-2EBDF272E4C4}"/>
    <dgm:cxn modelId="{87014B9C-36D4-4F28-B4D8-602F9D011F69}" type="presOf" srcId="{0C85A008-7A12-444D-BD42-CAEF82F05367}" destId="{724F7D45-EE7E-4D82-AC79-413673ABBEF2}" srcOrd="0" destOrd="2" presId="urn:microsoft.com/office/officeart/2005/8/layout/vList5"/>
    <dgm:cxn modelId="{CF7392DD-94B4-4945-BD79-AF3AF9F42D26}" type="presOf" srcId="{1D981D12-6A5A-4F49-9CD0-F3CAA1C40478}" destId="{C25CCFCD-107E-4A67-BB84-F27FB8FE826D}" srcOrd="0" destOrd="0" presId="urn:microsoft.com/office/officeart/2005/8/layout/vList5"/>
    <dgm:cxn modelId="{0D96B6CC-2EC2-470D-B79F-3A935AC13650}" type="presOf" srcId="{12DD53DC-E3FD-48E2-8FCC-FBFB9AB55BF4}" destId="{322E82E0-E8F6-4559-85BA-D17C3482EBA8}" srcOrd="0" destOrd="1" presId="urn:microsoft.com/office/officeart/2005/8/layout/vList5"/>
    <dgm:cxn modelId="{25371C76-9787-441F-B22F-DE50EFED0343}" type="presOf" srcId="{B08DFCC8-E3DF-40CD-AC51-D073D30C7ABD}" destId="{97EC6E02-8A12-4EC8-A364-445B5383DCA2}" srcOrd="0" destOrd="0" presId="urn:microsoft.com/office/officeart/2005/8/layout/vList5"/>
    <dgm:cxn modelId="{6BE67836-51E2-4C39-A559-6289FA164A1A}" srcId="{A1A3E5E1-16E4-461E-91A4-06AB1C98BE5A}" destId="{EC178901-D83C-4F80-BFD4-B51BFE7A9B95}" srcOrd="0" destOrd="0" parTransId="{C817BE3A-D471-4FDB-840B-BF22502EF28F}" sibTransId="{72B86D20-A447-4B37-A365-60F29CA626ED}"/>
    <dgm:cxn modelId="{4565AEE7-50E5-49BC-8B79-5C79E2E8BD1B}" srcId="{B08DFCC8-E3DF-40CD-AC51-D073D30C7ABD}" destId="{3C7D86DE-1D9F-418B-AF28-0F8986EE66ED}" srcOrd="0" destOrd="0" parTransId="{11AFD4D9-057D-47BD-9AAA-E26908FD2D21}" sibTransId="{D152B881-069F-495A-A5F2-049FB4F0BDA9}"/>
    <dgm:cxn modelId="{7B2A7C6D-71D7-4CC5-B45D-30650A074F36}" type="presOf" srcId="{26646491-1D7A-4A42-934A-820091F371B2}" destId="{724F7D45-EE7E-4D82-AC79-413673ABBEF2}" srcOrd="0" destOrd="1" presId="urn:microsoft.com/office/officeart/2005/8/layout/vList5"/>
    <dgm:cxn modelId="{F59EEE3A-B5AB-48BF-9848-53EB85D0FEEF}" type="presOf" srcId="{3C7D86DE-1D9F-418B-AF28-0F8986EE66ED}" destId="{724F7D45-EE7E-4D82-AC79-413673ABBEF2}" srcOrd="0" destOrd="0" presId="urn:microsoft.com/office/officeart/2005/8/layout/vList5"/>
    <dgm:cxn modelId="{E2C03984-6398-42E2-9634-78FE979F976B}" type="presOf" srcId="{E0C9D448-079D-40AE-A4DD-37C039D101A6}" destId="{322E82E0-E8F6-4559-85BA-D17C3482EBA8}" srcOrd="0" destOrd="2" presId="urn:microsoft.com/office/officeart/2005/8/layout/vList5"/>
    <dgm:cxn modelId="{A3835FDB-0C01-4DA4-B262-1D0CB03323AA}" srcId="{8B6BF4FF-CD0F-48B3-9A2D-D4ED66A31215}" destId="{B08DFCC8-E3DF-40CD-AC51-D073D30C7ABD}" srcOrd="0" destOrd="0" parTransId="{76E66038-81CF-4713-934D-F372D9DA655A}" sibTransId="{2591C1A9-44BF-40AC-AE7A-C749D14F8A0A}"/>
    <dgm:cxn modelId="{E04BFAB7-9C4A-42F2-87B6-F9BD28B52DD8}" srcId="{A1A3E5E1-16E4-461E-91A4-06AB1C98BE5A}" destId="{E0C9D448-079D-40AE-A4DD-37C039D101A6}" srcOrd="2" destOrd="0" parTransId="{12B882B3-EA81-4D63-A289-79E9C843CE3C}" sibTransId="{03E461A8-27D3-4ADD-AA5A-CEAF448153AC}"/>
    <dgm:cxn modelId="{C0C70561-A414-4548-A8F6-FA4881C85508}" type="presOf" srcId="{CEC2505A-04A2-469D-88ED-C54B212029D1}" destId="{45796D49-1E02-4159-A76D-31E7E5DD7D35}" srcOrd="0" destOrd="0" presId="urn:microsoft.com/office/officeart/2005/8/layout/vList5"/>
    <dgm:cxn modelId="{7B5C360F-7A50-45B3-B5F6-FD2CE24AC455}" srcId="{A1A3E5E1-16E4-461E-91A4-06AB1C98BE5A}" destId="{12DD53DC-E3FD-48E2-8FCC-FBFB9AB55BF4}" srcOrd="1" destOrd="0" parTransId="{051CB329-66D3-49A5-98AF-13BC6A952BB4}" sibTransId="{2295BE7B-9143-4E16-BC6D-2BCCC4F4F026}"/>
    <dgm:cxn modelId="{74AD2FD7-4FDE-4FA3-8040-AB067B9D116E}" srcId="{1D981D12-6A5A-4F49-9CD0-F3CAA1C40478}" destId="{DE96DDF1-8D10-4BFA-8ED1-B1646F4928FE}" srcOrd="1" destOrd="0" parTransId="{8C5DF744-567E-423D-BCAE-A47C91B507E8}" sibTransId="{48DFD589-4B5B-48FF-8223-C8F631914299}"/>
    <dgm:cxn modelId="{23BE0758-305A-4715-A583-4A1F389DBFA3}" srcId="{8B6BF4FF-CD0F-48B3-9A2D-D4ED66A31215}" destId="{1D981D12-6A5A-4F49-9CD0-F3CAA1C40478}" srcOrd="2" destOrd="0" parTransId="{1E2710D5-D981-408A-BB7A-DBA2DAC00C7D}" sibTransId="{B9EA3C70-C81D-47DA-8802-E7A469719F08}"/>
    <dgm:cxn modelId="{2281C6C4-17BA-40FB-ADC8-AE6F9CC9400F}" type="presOf" srcId="{8B6BF4FF-CD0F-48B3-9A2D-D4ED66A31215}" destId="{01538721-8E40-41E7-B983-F1D1F2956442}" srcOrd="0" destOrd="0" presId="urn:microsoft.com/office/officeart/2005/8/layout/vList5"/>
    <dgm:cxn modelId="{6E42D7D9-9D1C-47DF-B211-CAE0479407A2}" type="presParOf" srcId="{01538721-8E40-41E7-B983-F1D1F2956442}" destId="{7F3B3CEC-A408-4FDC-A1D7-18107D74811F}" srcOrd="0" destOrd="0" presId="urn:microsoft.com/office/officeart/2005/8/layout/vList5"/>
    <dgm:cxn modelId="{E7243019-74AF-4456-BEC2-1E2A166FB7A4}" type="presParOf" srcId="{7F3B3CEC-A408-4FDC-A1D7-18107D74811F}" destId="{97EC6E02-8A12-4EC8-A364-445B5383DCA2}" srcOrd="0" destOrd="0" presId="urn:microsoft.com/office/officeart/2005/8/layout/vList5"/>
    <dgm:cxn modelId="{23F32020-73A2-49D7-A164-A84519ED115A}" type="presParOf" srcId="{7F3B3CEC-A408-4FDC-A1D7-18107D74811F}" destId="{724F7D45-EE7E-4D82-AC79-413673ABBEF2}" srcOrd="1" destOrd="0" presId="urn:microsoft.com/office/officeart/2005/8/layout/vList5"/>
    <dgm:cxn modelId="{90A19E19-C413-4B96-BC44-7F752634AC5E}" type="presParOf" srcId="{01538721-8E40-41E7-B983-F1D1F2956442}" destId="{BE9A0437-159A-4785-A8FF-E687D1BDE1BC}" srcOrd="1" destOrd="0" presId="urn:microsoft.com/office/officeart/2005/8/layout/vList5"/>
    <dgm:cxn modelId="{78FA74DD-BE59-47AC-9911-7E3B3F9A0644}" type="presParOf" srcId="{01538721-8E40-41E7-B983-F1D1F2956442}" destId="{DC41C3B7-7CC9-470D-8585-D284DDC68D77}" srcOrd="2" destOrd="0" presId="urn:microsoft.com/office/officeart/2005/8/layout/vList5"/>
    <dgm:cxn modelId="{5F45AB76-005E-4FE2-977E-A4CE5D1810C3}" type="presParOf" srcId="{DC41C3B7-7CC9-470D-8585-D284DDC68D77}" destId="{3BBCB00A-1242-43AF-836D-F6746A94A810}" srcOrd="0" destOrd="0" presId="urn:microsoft.com/office/officeart/2005/8/layout/vList5"/>
    <dgm:cxn modelId="{F9678C33-A3A9-49C4-9EA3-593C57868F6C}" type="presParOf" srcId="{DC41C3B7-7CC9-470D-8585-D284DDC68D77}" destId="{322E82E0-E8F6-4559-85BA-D17C3482EBA8}" srcOrd="1" destOrd="0" presId="urn:microsoft.com/office/officeart/2005/8/layout/vList5"/>
    <dgm:cxn modelId="{03B64040-0320-4743-B1E4-4487B4BEE763}" type="presParOf" srcId="{01538721-8E40-41E7-B983-F1D1F2956442}" destId="{BB437AE2-0455-4A8B-B26F-766089D3F859}" srcOrd="3" destOrd="0" presId="urn:microsoft.com/office/officeart/2005/8/layout/vList5"/>
    <dgm:cxn modelId="{3A0A7C91-F0CF-4728-A4F4-FCE451EE591B}" type="presParOf" srcId="{01538721-8E40-41E7-B983-F1D1F2956442}" destId="{4C84EA34-B867-4B88-A257-42B9CA81754C}" srcOrd="4" destOrd="0" presId="urn:microsoft.com/office/officeart/2005/8/layout/vList5"/>
    <dgm:cxn modelId="{2B9663EA-3CEC-44C4-9C0D-A5F255C11DC5}" type="presParOf" srcId="{4C84EA34-B867-4B88-A257-42B9CA81754C}" destId="{C25CCFCD-107E-4A67-BB84-F27FB8FE826D}" srcOrd="0" destOrd="0" presId="urn:microsoft.com/office/officeart/2005/8/layout/vList5"/>
    <dgm:cxn modelId="{D691472B-C20E-45F8-A111-5E02CF717DC3}" type="presParOf" srcId="{4C84EA34-B867-4B88-A257-42B9CA81754C}" destId="{45796D49-1E02-4159-A76D-31E7E5DD7D3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zh-CN" altLang="en-US"/>
        </a:p>
      </dgm:t>
    </dgm:pt>
    <dgm:pt modelId="{950CEB52-312F-412C-8EFD-52E6439AA89C}">
      <dgm:prSet phldrT="[文本]" custT="1"/>
      <dgm:spPr/>
      <dgm:t>
        <a:bodyPr/>
        <a:lstStyle/>
        <a:p>
          <a:r>
            <a:rPr lang="zh-CN" altLang="en-US" sz="1400" b="1" dirty="0" smtClean="0"/>
            <a:t>软件工程</a:t>
          </a:r>
          <a:endParaRPr lang="zh-CN" altLang="en-US" sz="1400" b="1" dirty="0"/>
        </a:p>
      </dgm:t>
    </dgm:pt>
    <dgm:pt modelId="{537DC14B-F3C4-4E1C-BEA4-14CCCD75C9BE}" type="parTrans" cxnId="{E49026B3-7FD4-4E0B-91F2-67D531A3596D}">
      <dgm:prSet/>
      <dgm:spPr/>
      <dgm:t>
        <a:bodyPr/>
        <a:lstStyle/>
        <a:p>
          <a:endParaRPr lang="zh-CN" altLang="en-US"/>
        </a:p>
      </dgm:t>
    </dgm:pt>
    <dgm:pt modelId="{B46C74E9-8B5E-46BD-B6B7-7E95B51972CF}" type="sibTrans" cxnId="{E49026B3-7FD4-4E0B-91F2-67D531A3596D}">
      <dgm:prSet/>
      <dgm:spPr/>
      <dgm:t>
        <a:bodyPr/>
        <a:lstStyle/>
        <a:p>
          <a:endParaRPr lang="zh-CN" altLang="en-US"/>
        </a:p>
      </dgm:t>
    </dgm:pt>
    <dgm:pt modelId="{6F03E54B-ECF2-49E3-AAD2-D6688D7F9831}">
      <dgm:prSet phldrT="[文本]"/>
      <dgm:spPr/>
      <dgm:t>
        <a:bodyPr/>
        <a:lstStyle/>
        <a:p>
          <a:r>
            <a:rPr lang="en-US" altLang="zh-CN" dirty="0" err="1" smtClean="0"/>
            <a:t>github</a:t>
          </a:r>
          <a:endParaRPr lang="zh-CN" altLang="en-US" dirty="0"/>
        </a:p>
      </dgm:t>
    </dgm:pt>
    <dgm:pt modelId="{6FD418A8-CC51-4991-84F4-B524B0726E4F}" type="parTrans" cxnId="{1404EF6A-CA8A-45F7-B9F9-3BEF927D9050}">
      <dgm:prSet/>
      <dgm:spPr/>
      <dgm:t>
        <a:bodyPr/>
        <a:lstStyle/>
        <a:p>
          <a:endParaRPr lang="zh-CN" altLang="en-US"/>
        </a:p>
      </dgm:t>
    </dgm:pt>
    <dgm:pt modelId="{DCA2CD0A-0AE9-44F9-B349-2AA3391F7ABD}" type="sibTrans" cxnId="{1404EF6A-CA8A-45F7-B9F9-3BEF927D9050}">
      <dgm:prSet/>
      <dgm:spPr/>
      <dgm:t>
        <a:bodyPr/>
        <a:lstStyle/>
        <a:p>
          <a:endParaRPr lang="zh-CN" altLang="en-US"/>
        </a:p>
      </dgm:t>
    </dgm:pt>
    <dgm:pt modelId="{944AA6FC-18C5-4C6F-B671-CABFF5ECFDF7}">
      <dgm:prSet phldrT="[文本]"/>
      <dgm:spPr/>
      <dgm:t>
        <a:bodyPr/>
        <a:lstStyle/>
        <a:p>
          <a:r>
            <a:rPr lang="zh-CN" altLang="en-US" dirty="0" smtClean="0"/>
            <a:t>小组协作</a:t>
          </a:r>
          <a:endParaRPr lang="zh-CN" altLang="en-US" dirty="0"/>
        </a:p>
      </dgm:t>
    </dgm:pt>
    <dgm:pt modelId="{8B9D3E21-FA3B-4478-97D5-BD2CDA40851E}" type="parTrans" cxnId="{8B5C25E2-C6DF-4107-85F2-CD722BF06E3A}">
      <dgm:prSet/>
      <dgm:spPr/>
      <dgm:t>
        <a:bodyPr/>
        <a:lstStyle/>
        <a:p>
          <a:endParaRPr lang="zh-CN" altLang="en-US"/>
        </a:p>
      </dgm:t>
    </dgm:pt>
    <dgm:pt modelId="{2691055F-A90E-4572-AE2B-4E1503F511ED}" type="sibTrans" cxnId="{8B5C25E2-C6DF-4107-85F2-CD722BF06E3A}">
      <dgm:prSet/>
      <dgm:spPr/>
      <dgm:t>
        <a:bodyPr/>
        <a:lstStyle/>
        <a:p>
          <a:endParaRPr lang="zh-CN" altLang="en-US"/>
        </a:p>
      </dgm:t>
    </dgm:pt>
    <dgm:pt modelId="{DBC9B4CE-2AB1-4B64-BB2A-24D4C4971F9C}">
      <dgm:prSet phldrT="[文本]"/>
      <dgm:spPr/>
      <dgm:t>
        <a:bodyPr/>
        <a:lstStyle/>
        <a:p>
          <a:r>
            <a:rPr lang="zh-CN" altLang="en-US" dirty="0" smtClean="0"/>
            <a:t>项目管理</a:t>
          </a:r>
          <a:endParaRPr lang="zh-CN" altLang="en-US" dirty="0"/>
        </a:p>
      </dgm:t>
    </dgm:pt>
    <dgm:pt modelId="{CC7CADC0-8AF8-47B3-83B6-BE9D64DB525A}" type="parTrans" cxnId="{CD826240-6EA1-4769-AAAD-D39FA0AEFCE7}">
      <dgm:prSet/>
      <dgm:spPr/>
      <dgm:t>
        <a:bodyPr/>
        <a:lstStyle/>
        <a:p>
          <a:endParaRPr lang="zh-CN" altLang="en-US"/>
        </a:p>
      </dgm:t>
    </dgm:pt>
    <dgm:pt modelId="{DACDA9F2-B363-4619-9191-283ACFAFFF7A}" type="sibTrans" cxnId="{CD826240-6EA1-4769-AAAD-D39FA0AEFCE7}">
      <dgm:prSet/>
      <dgm:spPr/>
      <dgm:t>
        <a:bodyPr/>
        <a:lstStyle/>
        <a:p>
          <a:endParaRPr lang="zh-CN" altLang="en-US"/>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4"/>
      <dgm:spPr/>
      <dgm:t>
        <a:bodyPr/>
        <a:lstStyle/>
        <a:p>
          <a:endParaRPr lang="zh-CN" altLang="en-US"/>
        </a:p>
      </dgm:t>
    </dgm:pt>
    <dgm:pt modelId="{CA8B310B-196F-42F3-A812-0E194559317E}" type="pres">
      <dgm:prSet presAssocID="{6F03E54B-ECF2-49E3-AAD2-D6688D7F9831}" presName="node" presStyleLbl="vennNode1" presStyleIdx="1" presStyleCnt="4">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4">
        <dgm:presLayoutVars>
          <dgm:bulletEnabled val="1"/>
        </dgm:presLayoutVars>
      </dgm:prSet>
      <dgm:spPr/>
      <dgm:t>
        <a:bodyPr/>
        <a:lstStyle/>
        <a:p>
          <a:endParaRPr lang="zh-CN" altLang="en-US"/>
        </a:p>
      </dgm:t>
    </dgm:pt>
    <dgm:pt modelId="{71B550E7-E9E5-4317-A21E-3D1BA76AD45A}" type="pres">
      <dgm:prSet presAssocID="{DBC9B4CE-2AB1-4B64-BB2A-24D4C4971F9C}" presName="node" presStyleLbl="vennNode1" presStyleIdx="3" presStyleCnt="4">
        <dgm:presLayoutVars>
          <dgm:bulletEnabled val="1"/>
        </dgm:presLayoutVars>
      </dgm:prSet>
      <dgm:spPr/>
      <dgm:t>
        <a:bodyPr/>
        <a:lstStyle/>
        <a:p>
          <a:endParaRPr lang="zh-CN" altLang="en-US"/>
        </a:p>
      </dgm:t>
    </dgm:pt>
  </dgm:ptLst>
  <dgm:cxnLst>
    <dgm:cxn modelId="{CD826240-6EA1-4769-AAAD-D39FA0AEFCE7}" srcId="{950CEB52-312F-412C-8EFD-52E6439AA89C}" destId="{DBC9B4CE-2AB1-4B64-BB2A-24D4C4971F9C}" srcOrd="2" destOrd="0" parTransId="{CC7CADC0-8AF8-47B3-83B6-BE9D64DB525A}" sibTransId="{DACDA9F2-B363-4619-9191-283ACFAFFF7A}"/>
    <dgm:cxn modelId="{242A8F70-4523-42DD-AAA2-1A5A84067958}" type="presOf" srcId="{DBC9B4CE-2AB1-4B64-BB2A-24D4C4971F9C}" destId="{71B550E7-E9E5-4317-A21E-3D1BA76AD45A}" srcOrd="0" destOrd="0" presId="urn:microsoft.com/office/officeart/2005/8/layout/radial3"/>
    <dgm:cxn modelId="{AF9948DE-2C4D-4D05-894C-CD0FBC380F79}" type="presOf" srcId="{944AA6FC-18C5-4C6F-B671-CABFF5ECFDF7}" destId="{B5B13FBF-2794-4BED-82D9-4B25C65EDFFA}" srcOrd="0" destOrd="0" presId="urn:microsoft.com/office/officeart/2005/8/layout/radial3"/>
    <dgm:cxn modelId="{EC824344-F28E-4925-9CA9-65EEAEEC975A}" type="presOf" srcId="{950CEB52-312F-412C-8EFD-52E6439AA89C}" destId="{385094E9-C00F-4F7C-9153-BCB8524C2B05}" srcOrd="0" destOrd="0" presId="urn:microsoft.com/office/officeart/2005/8/layout/radial3"/>
    <dgm:cxn modelId="{E49026B3-7FD4-4E0B-91F2-67D531A3596D}" srcId="{9ACBC1B0-B930-42FF-98C5-0988036B7595}" destId="{950CEB52-312F-412C-8EFD-52E6439AA89C}" srcOrd="0" destOrd="0" parTransId="{537DC14B-F3C4-4E1C-BEA4-14CCCD75C9BE}" sibTransId="{B46C74E9-8B5E-46BD-B6B7-7E95B51972CF}"/>
    <dgm:cxn modelId="{8B5C25E2-C6DF-4107-85F2-CD722BF06E3A}" srcId="{950CEB52-312F-412C-8EFD-52E6439AA89C}" destId="{944AA6FC-18C5-4C6F-B671-CABFF5ECFDF7}" srcOrd="1" destOrd="0" parTransId="{8B9D3E21-FA3B-4478-97D5-BD2CDA40851E}" sibTransId="{2691055F-A90E-4572-AE2B-4E1503F511ED}"/>
    <dgm:cxn modelId="{1404EF6A-CA8A-45F7-B9F9-3BEF927D9050}" srcId="{950CEB52-312F-412C-8EFD-52E6439AA89C}" destId="{6F03E54B-ECF2-49E3-AAD2-D6688D7F9831}" srcOrd="0" destOrd="0" parTransId="{6FD418A8-CC51-4991-84F4-B524B0726E4F}" sibTransId="{DCA2CD0A-0AE9-44F9-B349-2AA3391F7ABD}"/>
    <dgm:cxn modelId="{74A846E4-9728-4106-BB33-7406FBD02602}" type="presOf" srcId="{6F03E54B-ECF2-49E3-AAD2-D6688D7F9831}" destId="{CA8B310B-196F-42F3-A812-0E194559317E}" srcOrd="0" destOrd="0" presId="urn:microsoft.com/office/officeart/2005/8/layout/radial3"/>
    <dgm:cxn modelId="{783BB1CD-A869-40A2-857A-CC85A524314B}" type="presOf" srcId="{9ACBC1B0-B930-42FF-98C5-0988036B7595}" destId="{14F8269F-B65C-4BAD-8FF9-F4746EC81651}" srcOrd="0" destOrd="0" presId="urn:microsoft.com/office/officeart/2005/8/layout/radial3"/>
    <dgm:cxn modelId="{4C7B7788-790A-47DF-B727-C2635A5ACB89}" type="presParOf" srcId="{14F8269F-B65C-4BAD-8FF9-F4746EC81651}" destId="{DACC8D66-C977-4E44-8C10-F39B9E333435}" srcOrd="0" destOrd="0" presId="urn:microsoft.com/office/officeart/2005/8/layout/radial3"/>
    <dgm:cxn modelId="{0BA7143C-74BB-47D9-866A-C51C3C2378B0}" type="presParOf" srcId="{DACC8D66-C977-4E44-8C10-F39B9E333435}" destId="{385094E9-C00F-4F7C-9153-BCB8524C2B05}" srcOrd="0" destOrd="0" presId="urn:microsoft.com/office/officeart/2005/8/layout/radial3"/>
    <dgm:cxn modelId="{4280FFF8-E3A8-4726-96AD-B463A8E21165}" type="presParOf" srcId="{DACC8D66-C977-4E44-8C10-F39B9E333435}" destId="{CA8B310B-196F-42F3-A812-0E194559317E}" srcOrd="1" destOrd="0" presId="urn:microsoft.com/office/officeart/2005/8/layout/radial3"/>
    <dgm:cxn modelId="{E99D4EAB-CB19-43C0-A18C-722917F7D6AA}" type="presParOf" srcId="{DACC8D66-C977-4E44-8C10-F39B9E333435}" destId="{B5B13FBF-2794-4BED-82D9-4B25C65EDFFA}" srcOrd="2" destOrd="0" presId="urn:microsoft.com/office/officeart/2005/8/layout/radial3"/>
    <dgm:cxn modelId="{73969A1A-0EEB-40EA-9113-5BAAD24E50C5}" type="presParOf" srcId="{DACC8D66-C977-4E44-8C10-F39B9E333435}" destId="{71B550E7-E9E5-4317-A21E-3D1BA76AD45A}" srcOrd="3" destOrd="0" presId="urn:microsoft.com/office/officeart/2005/8/layout/radial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zh-CN" altLang="en-US"/>
        </a:p>
      </dgm:t>
    </dgm:pt>
    <dgm:pt modelId="{950CEB52-312F-412C-8EFD-52E6439AA89C}">
      <dgm:prSet phldrT="[文本]" custT="1"/>
      <dgm:spPr/>
      <dgm:t>
        <a:bodyPr/>
        <a:lstStyle/>
        <a:p>
          <a:r>
            <a:rPr lang="zh-CN" altLang="en-US" sz="1400" b="1" dirty="0" smtClean="0"/>
            <a:t>数据库课程</a:t>
          </a:r>
          <a:endParaRPr lang="zh-CN" altLang="en-US" sz="1400" b="1" dirty="0"/>
        </a:p>
      </dgm:t>
    </dgm:pt>
    <dgm:pt modelId="{537DC14B-F3C4-4E1C-BEA4-14CCCD75C9BE}" type="parTrans" cxnId="{E49026B3-7FD4-4E0B-91F2-67D531A3596D}">
      <dgm:prSet/>
      <dgm:spPr/>
      <dgm:t>
        <a:bodyPr/>
        <a:lstStyle/>
        <a:p>
          <a:endParaRPr lang="zh-CN" altLang="en-US"/>
        </a:p>
      </dgm:t>
    </dgm:pt>
    <dgm:pt modelId="{B46C74E9-8B5E-46BD-B6B7-7E95B51972CF}" type="sibTrans" cxnId="{E49026B3-7FD4-4E0B-91F2-67D531A3596D}">
      <dgm:prSet/>
      <dgm:spPr/>
      <dgm:t>
        <a:bodyPr/>
        <a:lstStyle/>
        <a:p>
          <a:endParaRPr lang="zh-CN" altLang="en-US"/>
        </a:p>
      </dgm:t>
    </dgm:pt>
    <dgm:pt modelId="{6F03E54B-ECF2-49E3-AAD2-D6688D7F9831}">
      <dgm:prSet phldrT="[文本]"/>
      <dgm:spPr/>
      <dgm:t>
        <a:bodyPr/>
        <a:lstStyle/>
        <a:p>
          <a:r>
            <a:rPr lang="en-US" altLang="zh-CN" dirty="0" smtClean="0"/>
            <a:t>SQL</a:t>
          </a:r>
          <a:r>
            <a:rPr lang="zh-CN" altLang="en-US" dirty="0" smtClean="0"/>
            <a:t>自动评测</a:t>
          </a:r>
          <a:endParaRPr lang="zh-CN" altLang="en-US" dirty="0"/>
        </a:p>
      </dgm:t>
    </dgm:pt>
    <dgm:pt modelId="{6FD418A8-CC51-4991-84F4-B524B0726E4F}" type="parTrans" cxnId="{1404EF6A-CA8A-45F7-B9F9-3BEF927D9050}">
      <dgm:prSet/>
      <dgm:spPr/>
      <dgm:t>
        <a:bodyPr/>
        <a:lstStyle/>
        <a:p>
          <a:endParaRPr lang="zh-CN" altLang="en-US"/>
        </a:p>
      </dgm:t>
    </dgm:pt>
    <dgm:pt modelId="{DCA2CD0A-0AE9-44F9-B349-2AA3391F7ABD}" type="sibTrans" cxnId="{1404EF6A-CA8A-45F7-B9F9-3BEF927D9050}">
      <dgm:prSet/>
      <dgm:spPr/>
      <dgm:t>
        <a:bodyPr/>
        <a:lstStyle/>
        <a:p>
          <a:endParaRPr lang="zh-CN" altLang="en-US"/>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2" custLinFactNeighborX="187" custLinFactNeighborY="9121"/>
      <dgm:spPr/>
      <dgm:t>
        <a:bodyPr/>
        <a:lstStyle/>
        <a:p>
          <a:endParaRPr lang="zh-CN" altLang="en-US"/>
        </a:p>
      </dgm:t>
    </dgm:pt>
    <dgm:pt modelId="{CA8B310B-196F-42F3-A812-0E194559317E}" type="pres">
      <dgm:prSet presAssocID="{6F03E54B-ECF2-49E3-AAD2-D6688D7F9831}" presName="node" presStyleLbl="vennNode1" presStyleIdx="1" presStyleCnt="2" custRadScaleRad="86203" custRadScaleInc="-25483">
        <dgm:presLayoutVars>
          <dgm:bulletEnabled val="1"/>
        </dgm:presLayoutVars>
      </dgm:prSet>
      <dgm:spPr/>
      <dgm:t>
        <a:bodyPr/>
        <a:lstStyle/>
        <a:p>
          <a:endParaRPr lang="zh-CN" altLang="en-US"/>
        </a:p>
      </dgm:t>
    </dgm:pt>
  </dgm:ptLst>
  <dgm:cxnLst>
    <dgm:cxn modelId="{E49026B3-7FD4-4E0B-91F2-67D531A3596D}" srcId="{9ACBC1B0-B930-42FF-98C5-0988036B7595}" destId="{950CEB52-312F-412C-8EFD-52E6439AA89C}" srcOrd="0" destOrd="0" parTransId="{537DC14B-F3C4-4E1C-BEA4-14CCCD75C9BE}" sibTransId="{B46C74E9-8B5E-46BD-B6B7-7E95B51972CF}"/>
    <dgm:cxn modelId="{E1ACBCAD-491A-49CE-BA8D-696E6680FB18}" type="presOf" srcId="{950CEB52-312F-412C-8EFD-52E6439AA89C}" destId="{385094E9-C00F-4F7C-9153-BCB8524C2B05}" srcOrd="0" destOrd="0" presId="urn:microsoft.com/office/officeart/2005/8/layout/radial3"/>
    <dgm:cxn modelId="{57481EC0-8106-4FE4-B4C2-EA503488AC25}" type="presOf" srcId="{6F03E54B-ECF2-49E3-AAD2-D6688D7F9831}" destId="{CA8B310B-196F-42F3-A812-0E194559317E}" srcOrd="0" destOrd="0" presId="urn:microsoft.com/office/officeart/2005/8/layout/radial3"/>
    <dgm:cxn modelId="{1404EF6A-CA8A-45F7-B9F9-3BEF927D9050}" srcId="{950CEB52-312F-412C-8EFD-52E6439AA89C}" destId="{6F03E54B-ECF2-49E3-AAD2-D6688D7F9831}" srcOrd="0" destOrd="0" parTransId="{6FD418A8-CC51-4991-84F4-B524B0726E4F}" sibTransId="{DCA2CD0A-0AE9-44F9-B349-2AA3391F7ABD}"/>
    <dgm:cxn modelId="{FED09C70-642A-45BC-A50C-6650358C3192}" type="presOf" srcId="{9ACBC1B0-B930-42FF-98C5-0988036B7595}" destId="{14F8269F-B65C-4BAD-8FF9-F4746EC81651}" srcOrd="0" destOrd="0" presId="urn:microsoft.com/office/officeart/2005/8/layout/radial3"/>
    <dgm:cxn modelId="{5C03DA1D-29A3-49D5-9F42-F6F574F50E55}" type="presParOf" srcId="{14F8269F-B65C-4BAD-8FF9-F4746EC81651}" destId="{DACC8D66-C977-4E44-8C10-F39B9E333435}" srcOrd="0" destOrd="0" presId="urn:microsoft.com/office/officeart/2005/8/layout/radial3"/>
    <dgm:cxn modelId="{4AB0757E-8DA6-49ED-8156-BDC04E1B8055}" type="presParOf" srcId="{DACC8D66-C977-4E44-8C10-F39B9E333435}" destId="{385094E9-C00F-4F7C-9153-BCB8524C2B05}" srcOrd="0" destOrd="0" presId="urn:microsoft.com/office/officeart/2005/8/layout/radial3"/>
    <dgm:cxn modelId="{E56C2D8F-43C7-4534-91D8-9BDFC1B5D943}" type="presParOf" srcId="{DACC8D66-C977-4E44-8C10-F39B9E333435}" destId="{CA8B310B-196F-42F3-A812-0E194559317E}" srcOrd="1" destOrd="0" presId="urn:microsoft.com/office/officeart/2005/8/layout/radial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zh-CN" altLang="en-US"/>
        </a:p>
      </dgm:t>
    </dgm:pt>
    <dgm:pt modelId="{950CEB52-312F-412C-8EFD-52E6439AA89C}">
      <dgm:prSet phldrT="[文本]" custT="1"/>
      <dgm:spPr/>
      <dgm:t>
        <a:bodyPr/>
        <a:lstStyle/>
        <a:p>
          <a:r>
            <a:rPr lang="zh-CN" altLang="en-US" sz="1600" b="1" dirty="0" smtClean="0"/>
            <a:t>代码相似性检测</a:t>
          </a:r>
          <a:endParaRPr lang="zh-CN" altLang="en-US" sz="1600" b="1" dirty="0"/>
        </a:p>
      </dgm:t>
    </dgm:pt>
    <dgm:pt modelId="{537DC14B-F3C4-4E1C-BEA4-14CCCD75C9BE}" type="parTrans" cxnId="{E49026B3-7FD4-4E0B-91F2-67D531A3596D}">
      <dgm:prSet/>
      <dgm:spPr/>
      <dgm:t>
        <a:bodyPr/>
        <a:lstStyle/>
        <a:p>
          <a:endParaRPr lang="zh-CN" altLang="en-US" b="0"/>
        </a:p>
      </dgm:t>
    </dgm:pt>
    <dgm:pt modelId="{B46C74E9-8B5E-46BD-B6B7-7E95B51972CF}" type="sibTrans" cxnId="{E49026B3-7FD4-4E0B-91F2-67D531A3596D}">
      <dgm:prSet/>
      <dgm:spPr/>
      <dgm:t>
        <a:bodyPr/>
        <a:lstStyle/>
        <a:p>
          <a:endParaRPr lang="zh-CN" altLang="en-US" b="0"/>
        </a:p>
      </dgm:t>
    </dgm:pt>
    <dgm:pt modelId="{6F03E54B-ECF2-49E3-AAD2-D6688D7F9831}">
      <dgm:prSet phldrT="[文本]"/>
      <dgm:spPr/>
      <dgm:t>
        <a:bodyPr/>
        <a:lstStyle/>
        <a:p>
          <a:r>
            <a:rPr lang="zh-CN" altLang="en-US" b="0" i="0" dirty="0"/>
            <a:t>修改注释</a:t>
          </a:r>
          <a:endParaRPr lang="zh-CN" altLang="en-US" b="0" dirty="0"/>
        </a:p>
      </dgm:t>
    </dgm:pt>
    <dgm:pt modelId="{6FD418A8-CC51-4991-84F4-B524B0726E4F}" type="parTrans" cxnId="{1404EF6A-CA8A-45F7-B9F9-3BEF927D9050}">
      <dgm:prSet/>
      <dgm:spPr/>
      <dgm:t>
        <a:bodyPr/>
        <a:lstStyle/>
        <a:p>
          <a:endParaRPr lang="zh-CN" altLang="en-US" b="0"/>
        </a:p>
      </dgm:t>
    </dgm:pt>
    <dgm:pt modelId="{DCA2CD0A-0AE9-44F9-B349-2AA3391F7ABD}" type="sibTrans" cxnId="{1404EF6A-CA8A-45F7-B9F9-3BEF927D9050}">
      <dgm:prSet/>
      <dgm:spPr/>
      <dgm:t>
        <a:bodyPr/>
        <a:lstStyle/>
        <a:p>
          <a:endParaRPr lang="zh-CN" altLang="en-US" b="0"/>
        </a:p>
      </dgm:t>
    </dgm:pt>
    <dgm:pt modelId="{944AA6FC-18C5-4C6F-B671-CABFF5ECFDF7}">
      <dgm:prSet phldrT="[文本]"/>
      <dgm:spPr/>
      <dgm:t>
        <a:bodyPr/>
        <a:lstStyle/>
        <a:p>
          <a:r>
            <a:rPr lang="zh-CN" altLang="en-US" b="0" i="0" dirty="0"/>
            <a:t>重新排版</a:t>
          </a:r>
          <a:endParaRPr lang="zh-CN" altLang="en-US" b="0" dirty="0"/>
        </a:p>
      </dgm:t>
    </dgm:pt>
    <dgm:pt modelId="{8B9D3E21-FA3B-4478-97D5-BD2CDA40851E}" type="parTrans" cxnId="{8B5C25E2-C6DF-4107-85F2-CD722BF06E3A}">
      <dgm:prSet/>
      <dgm:spPr/>
      <dgm:t>
        <a:bodyPr/>
        <a:lstStyle/>
        <a:p>
          <a:endParaRPr lang="zh-CN" altLang="en-US" b="0"/>
        </a:p>
      </dgm:t>
    </dgm:pt>
    <dgm:pt modelId="{2691055F-A90E-4572-AE2B-4E1503F511ED}" type="sibTrans" cxnId="{8B5C25E2-C6DF-4107-85F2-CD722BF06E3A}">
      <dgm:prSet/>
      <dgm:spPr/>
      <dgm:t>
        <a:bodyPr/>
        <a:lstStyle/>
        <a:p>
          <a:endParaRPr lang="zh-CN" altLang="en-US" b="0"/>
        </a:p>
      </dgm:t>
    </dgm:pt>
    <dgm:pt modelId="{09F304CB-971D-4719-8FDE-D32111A12116}">
      <dgm:prSet phldrT="[文本]"/>
      <dgm:spPr/>
      <dgm:t>
        <a:bodyPr/>
        <a:lstStyle/>
        <a:p>
          <a:r>
            <a:rPr lang="zh-CN" altLang="en-US" b="0" i="0" dirty="0"/>
            <a:t>标识符重命名</a:t>
          </a:r>
          <a:endParaRPr lang="zh-CN" altLang="en-US" b="0" dirty="0"/>
        </a:p>
      </dgm:t>
    </dgm:pt>
    <dgm:pt modelId="{1B5A0633-13A2-48D4-941A-7B65E61C7346}" type="parTrans" cxnId="{329C2D0A-30E1-4393-B003-26AC58D3EC95}">
      <dgm:prSet/>
      <dgm:spPr/>
      <dgm:t>
        <a:bodyPr/>
        <a:lstStyle/>
        <a:p>
          <a:endParaRPr lang="zh-CN" altLang="en-US" b="0"/>
        </a:p>
      </dgm:t>
    </dgm:pt>
    <dgm:pt modelId="{D0A5D7CF-5642-4966-A9F6-ABFA66C2E288}" type="sibTrans" cxnId="{329C2D0A-30E1-4393-B003-26AC58D3EC95}">
      <dgm:prSet/>
      <dgm:spPr/>
      <dgm:t>
        <a:bodyPr/>
        <a:lstStyle/>
        <a:p>
          <a:endParaRPr lang="zh-CN" altLang="en-US" b="0"/>
        </a:p>
      </dgm:t>
    </dgm:pt>
    <dgm:pt modelId="{E89B5571-F4F8-4A43-B114-398D7D4B86FE}">
      <dgm:prSet phldrT="[文本]"/>
      <dgm:spPr/>
      <dgm:t>
        <a:bodyPr/>
        <a:lstStyle/>
        <a:p>
          <a:r>
            <a:rPr lang="zh-CN" altLang="en-US" b="0" i="0" dirty="0"/>
            <a:t>代码块重排序</a:t>
          </a:r>
          <a:endParaRPr lang="zh-CN" altLang="en-US" b="0" dirty="0"/>
        </a:p>
      </dgm:t>
    </dgm:pt>
    <dgm:pt modelId="{5541B3A9-CACB-42EE-8A4A-042498261381}" type="parTrans" cxnId="{89AE4658-C013-4380-B271-E36DE70283D7}">
      <dgm:prSet/>
      <dgm:spPr/>
      <dgm:t>
        <a:bodyPr/>
        <a:lstStyle/>
        <a:p>
          <a:endParaRPr lang="zh-CN" altLang="en-US" b="0"/>
        </a:p>
      </dgm:t>
    </dgm:pt>
    <dgm:pt modelId="{7832A419-BA1E-4B9A-AAF8-09F388F5AC0F}" type="sibTrans" cxnId="{89AE4658-C013-4380-B271-E36DE70283D7}">
      <dgm:prSet/>
      <dgm:spPr/>
      <dgm:t>
        <a:bodyPr/>
        <a:lstStyle/>
        <a:p>
          <a:endParaRPr lang="zh-CN" altLang="en-US" b="0"/>
        </a:p>
      </dgm:t>
    </dgm:pt>
    <dgm:pt modelId="{D05383AD-0CD2-492A-88C4-091421CCB950}">
      <dgm:prSet phldrT="[文本]"/>
      <dgm:spPr/>
      <dgm:t>
        <a:bodyPr/>
        <a:lstStyle/>
        <a:p>
          <a:r>
            <a:rPr lang="zh-CN" altLang="en-US" b="0" i="0" dirty="0"/>
            <a:t>常量替换</a:t>
          </a:r>
          <a:endParaRPr lang="zh-CN" altLang="en-US" b="0" dirty="0"/>
        </a:p>
      </dgm:t>
    </dgm:pt>
    <dgm:pt modelId="{A750A1A7-7CD5-4A0C-BE33-27C86E817300}" type="parTrans" cxnId="{A15DBD24-BD05-4D9D-BB33-F4D98F351F1C}">
      <dgm:prSet/>
      <dgm:spPr/>
      <dgm:t>
        <a:bodyPr/>
        <a:lstStyle/>
        <a:p>
          <a:endParaRPr lang="zh-CN" altLang="en-US" b="0"/>
        </a:p>
      </dgm:t>
    </dgm:pt>
    <dgm:pt modelId="{6E6E8FD3-CBA6-41B3-AB56-7242DFB1AF78}" type="sibTrans" cxnId="{A15DBD24-BD05-4D9D-BB33-F4D98F351F1C}">
      <dgm:prSet/>
      <dgm:spPr/>
      <dgm:t>
        <a:bodyPr/>
        <a:lstStyle/>
        <a:p>
          <a:endParaRPr lang="zh-CN" altLang="en-US" b="0"/>
        </a:p>
      </dgm:t>
    </dgm:pt>
    <dgm:pt modelId="{212EB530-10EB-4CC6-ACD8-2C8E82944E68}">
      <dgm:prSet phldrT="[文本]"/>
      <dgm:spPr/>
      <dgm:t>
        <a:bodyPr/>
        <a:lstStyle/>
        <a:p>
          <a:r>
            <a:rPr lang="zh-CN" altLang="en-US" b="0" i="0" dirty="0"/>
            <a:t>改变数据类型</a:t>
          </a:r>
          <a:endParaRPr lang="zh-CN" altLang="en-US" b="0" dirty="0"/>
        </a:p>
      </dgm:t>
    </dgm:pt>
    <dgm:pt modelId="{BFD0DA75-0B1C-4185-8589-41A1498A82C1}" type="parTrans" cxnId="{22A0E73E-59EA-40CF-9C38-FA1294BE35FB}">
      <dgm:prSet/>
      <dgm:spPr/>
      <dgm:t>
        <a:bodyPr/>
        <a:lstStyle/>
        <a:p>
          <a:endParaRPr lang="zh-CN" altLang="en-US" b="0"/>
        </a:p>
      </dgm:t>
    </dgm:pt>
    <dgm:pt modelId="{A191B26F-6DAE-4C5D-A2E5-3BF0C190C0A8}" type="sibTrans" cxnId="{22A0E73E-59EA-40CF-9C38-FA1294BE35FB}">
      <dgm:prSet/>
      <dgm:spPr/>
      <dgm:t>
        <a:bodyPr/>
        <a:lstStyle/>
        <a:p>
          <a:endParaRPr lang="zh-CN" altLang="en-US" b="0"/>
        </a:p>
      </dgm:t>
    </dgm:pt>
    <dgm:pt modelId="{62DC4CBB-4806-4D75-99AA-74163C5032AB}">
      <dgm:prSet phldrT="[文本]"/>
      <dgm:spPr/>
      <dgm:t>
        <a:bodyPr/>
        <a:lstStyle/>
        <a:p>
          <a:r>
            <a:rPr lang="zh-CN" altLang="en-US" b="0" i="0" dirty="0"/>
            <a:t>代码冗余</a:t>
          </a:r>
          <a:endParaRPr lang="zh-CN" altLang="en-US" b="0" dirty="0"/>
        </a:p>
      </dgm:t>
    </dgm:pt>
    <dgm:pt modelId="{B3A4879E-33C9-47EE-A68B-CBB681C69E3D}" type="parTrans" cxnId="{0DF7F2F9-89FD-44BE-B1B8-57CD76483FFC}">
      <dgm:prSet/>
      <dgm:spPr/>
      <dgm:t>
        <a:bodyPr/>
        <a:lstStyle/>
        <a:p>
          <a:endParaRPr lang="zh-CN" altLang="en-US" b="0"/>
        </a:p>
      </dgm:t>
    </dgm:pt>
    <dgm:pt modelId="{A567D826-145E-41DC-9ACA-1742EE41704C}" type="sibTrans" cxnId="{0DF7F2F9-89FD-44BE-B1B8-57CD76483FFC}">
      <dgm:prSet/>
      <dgm:spPr/>
      <dgm:t>
        <a:bodyPr/>
        <a:lstStyle/>
        <a:p>
          <a:endParaRPr lang="zh-CN" altLang="en-US" b="0"/>
        </a:p>
      </dgm:t>
    </dgm:pt>
    <dgm:pt modelId="{089EF7CC-9179-4428-B1DF-1327877E9317}">
      <dgm:prSet phldrT="[文本]"/>
      <dgm:spPr/>
      <dgm:t>
        <a:bodyPr/>
        <a:lstStyle/>
        <a:p>
          <a:r>
            <a:rPr lang="zh-CN" altLang="en-US" b="0" i="0" dirty="0"/>
            <a:t>控制结构等价替换</a:t>
          </a:r>
          <a:endParaRPr lang="zh-CN" altLang="en-US" b="0" dirty="0"/>
        </a:p>
      </dgm:t>
    </dgm:pt>
    <dgm:pt modelId="{53B05133-9E59-4B1A-8D4D-06044B18B239}" type="parTrans" cxnId="{192C840A-16CD-497A-8894-114E35C5C008}">
      <dgm:prSet/>
      <dgm:spPr/>
      <dgm:t>
        <a:bodyPr/>
        <a:lstStyle/>
        <a:p>
          <a:endParaRPr lang="zh-CN" altLang="en-US" b="0"/>
        </a:p>
      </dgm:t>
    </dgm:pt>
    <dgm:pt modelId="{E11F8D6A-8D30-44AB-AF4B-6F6998BA14EC}" type="sibTrans" cxnId="{192C840A-16CD-497A-8894-114E35C5C008}">
      <dgm:prSet/>
      <dgm:spPr/>
      <dgm:t>
        <a:bodyPr/>
        <a:lstStyle/>
        <a:p>
          <a:endParaRPr lang="zh-CN" altLang="en-US" b="0"/>
        </a:p>
      </dgm:t>
    </dgm:pt>
    <dgm:pt modelId="{8430F92C-B4FA-4988-AFBA-5D0BFFA20892}">
      <dgm:prSet phldrT="[文本]"/>
      <dgm:spPr/>
      <dgm:t>
        <a:bodyPr/>
        <a:lstStyle/>
        <a:p>
          <a:r>
            <a:rPr lang="zh-CN" altLang="en-US" b="0" i="0" dirty="0"/>
            <a:t>表达式拆分</a:t>
          </a:r>
          <a:endParaRPr lang="zh-CN" altLang="en-US" b="0" dirty="0"/>
        </a:p>
      </dgm:t>
    </dgm:pt>
    <dgm:pt modelId="{C611BB9B-A39D-441C-9FFB-8EA14DC15C51}" type="parTrans" cxnId="{CEA4AAA0-E92B-4D6D-B041-019F30271B31}">
      <dgm:prSet/>
      <dgm:spPr/>
      <dgm:t>
        <a:bodyPr/>
        <a:lstStyle/>
        <a:p>
          <a:endParaRPr lang="zh-CN" altLang="en-US" b="0"/>
        </a:p>
      </dgm:t>
    </dgm:pt>
    <dgm:pt modelId="{54E2654C-7765-4970-A99D-FCE483661EA7}" type="sibTrans" cxnId="{CEA4AAA0-E92B-4D6D-B041-019F30271B31}">
      <dgm:prSet/>
      <dgm:spPr/>
      <dgm:t>
        <a:bodyPr/>
        <a:lstStyle/>
        <a:p>
          <a:endParaRPr lang="zh-CN" altLang="en-US" b="0"/>
        </a:p>
      </dgm:t>
    </dgm:pt>
    <dgm:pt modelId="{BAECF010-383B-4AB6-91A7-75D63EFF23BA}">
      <dgm:prSet phldrT="[文本]"/>
      <dgm:spPr/>
      <dgm:t>
        <a:bodyPr/>
        <a:lstStyle/>
        <a:p>
          <a:r>
            <a:rPr lang="zh-CN" altLang="en-US" b="0" i="0" dirty="0"/>
            <a:t>改变操作符</a:t>
          </a:r>
          <a:endParaRPr lang="zh-CN" altLang="en-US" b="0" dirty="0"/>
        </a:p>
      </dgm:t>
    </dgm:pt>
    <dgm:pt modelId="{0AA78492-1594-471B-90AF-346A6CA8ADE2}" type="parTrans" cxnId="{ACEBA21D-AEB2-4B32-82CF-3364D6E0992B}">
      <dgm:prSet/>
      <dgm:spPr/>
      <dgm:t>
        <a:bodyPr/>
        <a:lstStyle/>
        <a:p>
          <a:endParaRPr lang="zh-CN" altLang="en-US" b="0"/>
        </a:p>
      </dgm:t>
    </dgm:pt>
    <dgm:pt modelId="{C5E631B3-A2D7-45BD-9A7D-444216F73C3C}" type="sibTrans" cxnId="{ACEBA21D-AEB2-4B32-82CF-3364D6E0992B}">
      <dgm:prSet/>
      <dgm:spPr/>
      <dgm:t>
        <a:bodyPr/>
        <a:lstStyle/>
        <a:p>
          <a:endParaRPr lang="zh-CN" altLang="en-US" b="0"/>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11" custScaleX="82832" custScaleY="84998"/>
      <dgm:spPr/>
      <dgm:t>
        <a:bodyPr/>
        <a:lstStyle/>
        <a:p>
          <a:endParaRPr lang="zh-CN" altLang="en-US"/>
        </a:p>
      </dgm:t>
    </dgm:pt>
    <dgm:pt modelId="{CA8B310B-196F-42F3-A812-0E194559317E}" type="pres">
      <dgm:prSet presAssocID="{6F03E54B-ECF2-49E3-AAD2-D6688D7F9831}" presName="node" presStyleLbl="vennNode1" presStyleIdx="1" presStyleCnt="11">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11">
        <dgm:presLayoutVars>
          <dgm:bulletEnabled val="1"/>
        </dgm:presLayoutVars>
      </dgm:prSet>
      <dgm:spPr/>
      <dgm:t>
        <a:bodyPr/>
        <a:lstStyle/>
        <a:p>
          <a:endParaRPr lang="zh-CN" altLang="en-US"/>
        </a:p>
      </dgm:t>
    </dgm:pt>
    <dgm:pt modelId="{132AD7DC-F8BA-45CF-9B7D-F2098947B33B}" type="pres">
      <dgm:prSet presAssocID="{09F304CB-971D-4719-8FDE-D32111A12116}" presName="node" presStyleLbl="vennNode1" presStyleIdx="3" presStyleCnt="11">
        <dgm:presLayoutVars>
          <dgm:bulletEnabled val="1"/>
        </dgm:presLayoutVars>
      </dgm:prSet>
      <dgm:spPr/>
      <dgm:t>
        <a:bodyPr/>
        <a:lstStyle/>
        <a:p>
          <a:endParaRPr lang="zh-CN" altLang="en-US"/>
        </a:p>
      </dgm:t>
    </dgm:pt>
    <dgm:pt modelId="{10FD6E6E-D60E-47AB-B35B-C96E4DE4AB06}" type="pres">
      <dgm:prSet presAssocID="{E89B5571-F4F8-4A43-B114-398D7D4B86FE}" presName="node" presStyleLbl="vennNode1" presStyleIdx="4" presStyleCnt="11">
        <dgm:presLayoutVars>
          <dgm:bulletEnabled val="1"/>
        </dgm:presLayoutVars>
      </dgm:prSet>
      <dgm:spPr/>
      <dgm:t>
        <a:bodyPr/>
        <a:lstStyle/>
        <a:p>
          <a:endParaRPr lang="zh-CN" altLang="en-US"/>
        </a:p>
      </dgm:t>
    </dgm:pt>
    <dgm:pt modelId="{DD03A7B9-9F7A-4E4B-BCB9-49091E7AEAAB}" type="pres">
      <dgm:prSet presAssocID="{D05383AD-0CD2-492A-88C4-091421CCB950}" presName="node" presStyleLbl="vennNode1" presStyleIdx="5" presStyleCnt="11">
        <dgm:presLayoutVars>
          <dgm:bulletEnabled val="1"/>
        </dgm:presLayoutVars>
      </dgm:prSet>
      <dgm:spPr/>
      <dgm:t>
        <a:bodyPr/>
        <a:lstStyle/>
        <a:p>
          <a:endParaRPr lang="zh-CN" altLang="en-US"/>
        </a:p>
      </dgm:t>
    </dgm:pt>
    <dgm:pt modelId="{452687E4-B1EE-4587-9811-ECEE61D75DB9}" type="pres">
      <dgm:prSet presAssocID="{BAECF010-383B-4AB6-91A7-75D63EFF23BA}" presName="node" presStyleLbl="vennNode1" presStyleIdx="6" presStyleCnt="11">
        <dgm:presLayoutVars>
          <dgm:bulletEnabled val="1"/>
        </dgm:presLayoutVars>
      </dgm:prSet>
      <dgm:spPr/>
      <dgm:t>
        <a:bodyPr/>
        <a:lstStyle/>
        <a:p>
          <a:endParaRPr lang="zh-CN" altLang="en-US"/>
        </a:p>
      </dgm:t>
    </dgm:pt>
    <dgm:pt modelId="{62916E22-A420-4ADB-B985-866278869DE5}" type="pres">
      <dgm:prSet presAssocID="{212EB530-10EB-4CC6-ACD8-2C8E82944E68}" presName="node" presStyleLbl="vennNode1" presStyleIdx="7" presStyleCnt="11">
        <dgm:presLayoutVars>
          <dgm:bulletEnabled val="1"/>
        </dgm:presLayoutVars>
      </dgm:prSet>
      <dgm:spPr/>
      <dgm:t>
        <a:bodyPr/>
        <a:lstStyle/>
        <a:p>
          <a:endParaRPr lang="zh-CN" altLang="en-US"/>
        </a:p>
      </dgm:t>
    </dgm:pt>
    <dgm:pt modelId="{32DEF3CC-361A-41DE-B1E0-45F7F44518A5}" type="pres">
      <dgm:prSet presAssocID="{62DC4CBB-4806-4D75-99AA-74163C5032AB}" presName="node" presStyleLbl="vennNode1" presStyleIdx="8" presStyleCnt="11">
        <dgm:presLayoutVars>
          <dgm:bulletEnabled val="1"/>
        </dgm:presLayoutVars>
      </dgm:prSet>
      <dgm:spPr/>
      <dgm:t>
        <a:bodyPr/>
        <a:lstStyle/>
        <a:p>
          <a:endParaRPr lang="zh-CN" altLang="en-US"/>
        </a:p>
      </dgm:t>
    </dgm:pt>
    <dgm:pt modelId="{41A53B8A-EABF-4F3E-8FE8-B6517DDC0488}" type="pres">
      <dgm:prSet presAssocID="{8430F92C-B4FA-4988-AFBA-5D0BFFA20892}" presName="node" presStyleLbl="vennNode1" presStyleIdx="9" presStyleCnt="11">
        <dgm:presLayoutVars>
          <dgm:bulletEnabled val="1"/>
        </dgm:presLayoutVars>
      </dgm:prSet>
      <dgm:spPr/>
      <dgm:t>
        <a:bodyPr/>
        <a:lstStyle/>
        <a:p>
          <a:endParaRPr lang="zh-CN" altLang="en-US"/>
        </a:p>
      </dgm:t>
    </dgm:pt>
    <dgm:pt modelId="{D08FD184-443D-4543-BD91-4AEAABD4EE1E}" type="pres">
      <dgm:prSet presAssocID="{089EF7CC-9179-4428-B1DF-1327877E9317}" presName="node" presStyleLbl="vennNode1" presStyleIdx="10" presStyleCnt="11">
        <dgm:presLayoutVars>
          <dgm:bulletEnabled val="1"/>
        </dgm:presLayoutVars>
      </dgm:prSet>
      <dgm:spPr/>
      <dgm:t>
        <a:bodyPr/>
        <a:lstStyle/>
        <a:p>
          <a:endParaRPr lang="zh-CN" altLang="en-US"/>
        </a:p>
      </dgm:t>
    </dgm:pt>
  </dgm:ptLst>
  <dgm:cxnLst>
    <dgm:cxn modelId="{89AE4658-C013-4380-B271-E36DE70283D7}" srcId="{950CEB52-312F-412C-8EFD-52E6439AA89C}" destId="{E89B5571-F4F8-4A43-B114-398D7D4B86FE}" srcOrd="3" destOrd="0" parTransId="{5541B3A9-CACB-42EE-8A4A-042498261381}" sibTransId="{7832A419-BA1E-4B9A-AAF8-09F388F5AC0F}"/>
    <dgm:cxn modelId="{C8EFA21B-D5BE-41EE-AE54-FBF54A0D2EF1}" type="presOf" srcId="{944AA6FC-18C5-4C6F-B671-CABFF5ECFDF7}" destId="{B5B13FBF-2794-4BED-82D9-4B25C65EDFFA}" srcOrd="0" destOrd="0" presId="urn:microsoft.com/office/officeart/2005/8/layout/radial3"/>
    <dgm:cxn modelId="{8B5C25E2-C6DF-4107-85F2-CD722BF06E3A}" srcId="{950CEB52-312F-412C-8EFD-52E6439AA89C}" destId="{944AA6FC-18C5-4C6F-B671-CABFF5ECFDF7}" srcOrd="1" destOrd="0" parTransId="{8B9D3E21-FA3B-4478-97D5-BD2CDA40851E}" sibTransId="{2691055F-A90E-4572-AE2B-4E1503F511ED}"/>
    <dgm:cxn modelId="{329C2D0A-30E1-4393-B003-26AC58D3EC95}" srcId="{950CEB52-312F-412C-8EFD-52E6439AA89C}" destId="{09F304CB-971D-4719-8FDE-D32111A12116}" srcOrd="2" destOrd="0" parTransId="{1B5A0633-13A2-48D4-941A-7B65E61C7346}" sibTransId="{D0A5D7CF-5642-4966-A9F6-ABFA66C2E288}"/>
    <dgm:cxn modelId="{D20F7CB6-FAB9-4C32-90B0-0BDCFB43917A}" type="presOf" srcId="{BAECF010-383B-4AB6-91A7-75D63EFF23BA}" destId="{452687E4-B1EE-4587-9811-ECEE61D75DB9}" srcOrd="0" destOrd="0" presId="urn:microsoft.com/office/officeart/2005/8/layout/radial3"/>
    <dgm:cxn modelId="{22A0E73E-59EA-40CF-9C38-FA1294BE35FB}" srcId="{950CEB52-312F-412C-8EFD-52E6439AA89C}" destId="{212EB530-10EB-4CC6-ACD8-2C8E82944E68}" srcOrd="6" destOrd="0" parTransId="{BFD0DA75-0B1C-4185-8589-41A1498A82C1}" sibTransId="{A191B26F-6DAE-4C5D-A2E5-3BF0C190C0A8}"/>
    <dgm:cxn modelId="{ED214072-FB25-4511-A188-4F4C99C1B978}" type="presOf" srcId="{09F304CB-971D-4719-8FDE-D32111A12116}" destId="{132AD7DC-F8BA-45CF-9B7D-F2098947B33B}" srcOrd="0" destOrd="0" presId="urn:microsoft.com/office/officeart/2005/8/layout/radial3"/>
    <dgm:cxn modelId="{BBB9CFC1-CB5D-46A2-9E64-E07FD48C98FB}" type="presOf" srcId="{62DC4CBB-4806-4D75-99AA-74163C5032AB}" destId="{32DEF3CC-361A-41DE-B1E0-45F7F44518A5}" srcOrd="0" destOrd="0" presId="urn:microsoft.com/office/officeart/2005/8/layout/radial3"/>
    <dgm:cxn modelId="{A31BC125-8C42-4174-8ACA-6A83D849FA69}" type="presOf" srcId="{E89B5571-F4F8-4A43-B114-398D7D4B86FE}" destId="{10FD6E6E-D60E-47AB-B35B-C96E4DE4AB06}" srcOrd="0" destOrd="0" presId="urn:microsoft.com/office/officeart/2005/8/layout/radial3"/>
    <dgm:cxn modelId="{1404EF6A-CA8A-45F7-B9F9-3BEF927D9050}" srcId="{950CEB52-312F-412C-8EFD-52E6439AA89C}" destId="{6F03E54B-ECF2-49E3-AAD2-D6688D7F9831}" srcOrd="0" destOrd="0" parTransId="{6FD418A8-CC51-4991-84F4-B524B0726E4F}" sibTransId="{DCA2CD0A-0AE9-44F9-B349-2AA3391F7ABD}"/>
    <dgm:cxn modelId="{17AED5AA-4BBD-401B-A4AB-7AD7252B5962}" type="presOf" srcId="{950CEB52-312F-412C-8EFD-52E6439AA89C}" destId="{385094E9-C00F-4F7C-9153-BCB8524C2B05}" srcOrd="0" destOrd="0" presId="urn:microsoft.com/office/officeart/2005/8/layout/radial3"/>
    <dgm:cxn modelId="{D467C046-4801-41A2-AC30-B095FE16DD42}" type="presOf" srcId="{6F03E54B-ECF2-49E3-AAD2-D6688D7F9831}" destId="{CA8B310B-196F-42F3-A812-0E194559317E}" srcOrd="0" destOrd="0" presId="urn:microsoft.com/office/officeart/2005/8/layout/radial3"/>
    <dgm:cxn modelId="{192C840A-16CD-497A-8894-114E35C5C008}" srcId="{950CEB52-312F-412C-8EFD-52E6439AA89C}" destId="{089EF7CC-9179-4428-B1DF-1327877E9317}" srcOrd="9" destOrd="0" parTransId="{53B05133-9E59-4B1A-8D4D-06044B18B239}" sibTransId="{E11F8D6A-8D30-44AB-AF4B-6F6998BA14EC}"/>
    <dgm:cxn modelId="{B20FCDB7-D84F-48E1-B7DE-D7F23A6D2925}" type="presOf" srcId="{9ACBC1B0-B930-42FF-98C5-0988036B7595}" destId="{14F8269F-B65C-4BAD-8FF9-F4746EC81651}" srcOrd="0" destOrd="0" presId="urn:microsoft.com/office/officeart/2005/8/layout/radial3"/>
    <dgm:cxn modelId="{ACEBA21D-AEB2-4B32-82CF-3364D6E0992B}" srcId="{950CEB52-312F-412C-8EFD-52E6439AA89C}" destId="{BAECF010-383B-4AB6-91A7-75D63EFF23BA}" srcOrd="5" destOrd="0" parTransId="{0AA78492-1594-471B-90AF-346A6CA8ADE2}" sibTransId="{C5E631B3-A2D7-45BD-9A7D-444216F73C3C}"/>
    <dgm:cxn modelId="{0DF7F2F9-89FD-44BE-B1B8-57CD76483FFC}" srcId="{950CEB52-312F-412C-8EFD-52E6439AA89C}" destId="{62DC4CBB-4806-4D75-99AA-74163C5032AB}" srcOrd="7" destOrd="0" parTransId="{B3A4879E-33C9-47EE-A68B-CBB681C69E3D}" sibTransId="{A567D826-145E-41DC-9ACA-1742EE41704C}"/>
    <dgm:cxn modelId="{A15DBD24-BD05-4D9D-BB33-F4D98F351F1C}" srcId="{950CEB52-312F-412C-8EFD-52E6439AA89C}" destId="{D05383AD-0CD2-492A-88C4-091421CCB950}" srcOrd="4" destOrd="0" parTransId="{A750A1A7-7CD5-4A0C-BE33-27C86E817300}" sibTransId="{6E6E8FD3-CBA6-41B3-AB56-7242DFB1AF78}"/>
    <dgm:cxn modelId="{5EAFC506-308F-4B3A-B9CE-CF6A3F9B50ED}" type="presOf" srcId="{212EB530-10EB-4CC6-ACD8-2C8E82944E68}" destId="{62916E22-A420-4ADB-B985-866278869DE5}" srcOrd="0" destOrd="0" presId="urn:microsoft.com/office/officeart/2005/8/layout/radial3"/>
    <dgm:cxn modelId="{CEA4AAA0-E92B-4D6D-B041-019F30271B31}" srcId="{950CEB52-312F-412C-8EFD-52E6439AA89C}" destId="{8430F92C-B4FA-4988-AFBA-5D0BFFA20892}" srcOrd="8" destOrd="0" parTransId="{C611BB9B-A39D-441C-9FFB-8EA14DC15C51}" sibTransId="{54E2654C-7765-4970-A99D-FCE483661EA7}"/>
    <dgm:cxn modelId="{E49026B3-7FD4-4E0B-91F2-67D531A3596D}" srcId="{9ACBC1B0-B930-42FF-98C5-0988036B7595}" destId="{950CEB52-312F-412C-8EFD-52E6439AA89C}" srcOrd="0" destOrd="0" parTransId="{537DC14B-F3C4-4E1C-BEA4-14CCCD75C9BE}" sibTransId="{B46C74E9-8B5E-46BD-B6B7-7E95B51972CF}"/>
    <dgm:cxn modelId="{F635D263-B902-4B9D-880B-94ECB9A6CCFA}" type="presOf" srcId="{8430F92C-B4FA-4988-AFBA-5D0BFFA20892}" destId="{41A53B8A-EABF-4F3E-8FE8-B6517DDC0488}" srcOrd="0" destOrd="0" presId="urn:microsoft.com/office/officeart/2005/8/layout/radial3"/>
    <dgm:cxn modelId="{91B33692-A323-4EE7-8D14-867D9296599B}" type="presOf" srcId="{089EF7CC-9179-4428-B1DF-1327877E9317}" destId="{D08FD184-443D-4543-BD91-4AEAABD4EE1E}" srcOrd="0" destOrd="0" presId="urn:microsoft.com/office/officeart/2005/8/layout/radial3"/>
    <dgm:cxn modelId="{029B07B6-2DA8-4C65-832E-FBBE6F78A3CC}" type="presOf" srcId="{D05383AD-0CD2-492A-88C4-091421CCB950}" destId="{DD03A7B9-9F7A-4E4B-BCB9-49091E7AEAAB}" srcOrd="0" destOrd="0" presId="urn:microsoft.com/office/officeart/2005/8/layout/radial3"/>
    <dgm:cxn modelId="{DD500671-4AE6-47C6-8CEC-DADA141449A3}" type="presParOf" srcId="{14F8269F-B65C-4BAD-8FF9-F4746EC81651}" destId="{DACC8D66-C977-4E44-8C10-F39B9E333435}" srcOrd="0" destOrd="0" presId="urn:microsoft.com/office/officeart/2005/8/layout/radial3"/>
    <dgm:cxn modelId="{810132AB-3DF4-4A12-8229-6A23B9827288}" type="presParOf" srcId="{DACC8D66-C977-4E44-8C10-F39B9E333435}" destId="{385094E9-C00F-4F7C-9153-BCB8524C2B05}" srcOrd="0" destOrd="0" presId="urn:microsoft.com/office/officeart/2005/8/layout/radial3"/>
    <dgm:cxn modelId="{B7AA0E72-50EB-4DFC-82A4-53B8A1776697}" type="presParOf" srcId="{DACC8D66-C977-4E44-8C10-F39B9E333435}" destId="{CA8B310B-196F-42F3-A812-0E194559317E}" srcOrd="1" destOrd="0" presId="urn:microsoft.com/office/officeart/2005/8/layout/radial3"/>
    <dgm:cxn modelId="{575FE88C-466F-40E1-A507-20346A4FF970}" type="presParOf" srcId="{DACC8D66-C977-4E44-8C10-F39B9E333435}" destId="{B5B13FBF-2794-4BED-82D9-4B25C65EDFFA}" srcOrd="2" destOrd="0" presId="urn:microsoft.com/office/officeart/2005/8/layout/radial3"/>
    <dgm:cxn modelId="{6962CDF7-79EA-41F4-BE36-78F3FE2FA815}" type="presParOf" srcId="{DACC8D66-C977-4E44-8C10-F39B9E333435}" destId="{132AD7DC-F8BA-45CF-9B7D-F2098947B33B}" srcOrd="3" destOrd="0" presId="urn:microsoft.com/office/officeart/2005/8/layout/radial3"/>
    <dgm:cxn modelId="{3561AE5C-6B94-475F-90EA-C206F0FDB1F2}" type="presParOf" srcId="{DACC8D66-C977-4E44-8C10-F39B9E333435}" destId="{10FD6E6E-D60E-47AB-B35B-C96E4DE4AB06}" srcOrd="4" destOrd="0" presId="urn:microsoft.com/office/officeart/2005/8/layout/radial3"/>
    <dgm:cxn modelId="{156C9D1B-28A5-49FD-83F5-8470E2953DB7}" type="presParOf" srcId="{DACC8D66-C977-4E44-8C10-F39B9E333435}" destId="{DD03A7B9-9F7A-4E4B-BCB9-49091E7AEAAB}" srcOrd="5" destOrd="0" presId="urn:microsoft.com/office/officeart/2005/8/layout/radial3"/>
    <dgm:cxn modelId="{F31B5E82-85E7-4CEA-AEAA-D1AC367ABE2A}" type="presParOf" srcId="{DACC8D66-C977-4E44-8C10-F39B9E333435}" destId="{452687E4-B1EE-4587-9811-ECEE61D75DB9}" srcOrd="6" destOrd="0" presId="urn:microsoft.com/office/officeart/2005/8/layout/radial3"/>
    <dgm:cxn modelId="{609D89B0-1AF8-4372-80EB-483982736AA4}" type="presParOf" srcId="{DACC8D66-C977-4E44-8C10-F39B9E333435}" destId="{62916E22-A420-4ADB-B985-866278869DE5}" srcOrd="7" destOrd="0" presId="urn:microsoft.com/office/officeart/2005/8/layout/radial3"/>
    <dgm:cxn modelId="{82ABAFD2-9F82-4F59-B469-D9D1F54ECFEC}" type="presParOf" srcId="{DACC8D66-C977-4E44-8C10-F39B9E333435}" destId="{32DEF3CC-361A-41DE-B1E0-45F7F44518A5}" srcOrd="8" destOrd="0" presId="urn:microsoft.com/office/officeart/2005/8/layout/radial3"/>
    <dgm:cxn modelId="{01D5D8C4-9AF3-4E3D-8246-E929125F909F}" type="presParOf" srcId="{DACC8D66-C977-4E44-8C10-F39B9E333435}" destId="{41A53B8A-EABF-4F3E-8FE8-B6517DDC0488}" srcOrd="9" destOrd="0" presId="urn:microsoft.com/office/officeart/2005/8/layout/radial3"/>
    <dgm:cxn modelId="{530C63D8-D90A-4A72-B76B-5566E4F9F0F8}" type="presParOf" srcId="{DACC8D66-C977-4E44-8C10-F39B9E333435}" destId="{D08FD184-443D-4543-BD91-4AEAABD4EE1E}" srcOrd="10"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B0CCF-C8E7-4B03-BE2D-76C07134FE61}" type="doc">
      <dgm:prSet loTypeId="urn:microsoft.com/office/officeart/2005/8/layout/radial1" loCatId="cycle" qsTypeId="urn:microsoft.com/office/officeart/2005/8/quickstyle/simple2" qsCatId="simple" csTypeId="urn:microsoft.com/office/officeart/2005/8/colors/colorful3" csCatId="colorful" phldr="1"/>
      <dgm:spPr/>
      <dgm:t>
        <a:bodyPr/>
        <a:lstStyle/>
        <a:p>
          <a:endParaRPr lang="zh-CN" altLang="en-US"/>
        </a:p>
      </dgm:t>
    </dgm:pt>
    <dgm:pt modelId="{555C85C5-5DFE-4431-845E-03F1A407B0C9}">
      <dgm:prSet phldrT="[文本]"/>
      <dgm:spPr/>
      <dgm:t>
        <a:bodyPr/>
        <a:lstStyle/>
        <a:p>
          <a:r>
            <a:rPr lang="zh-CN" altLang="en-US" b="1" dirty="0" smtClean="0">
              <a:latin typeface="微软雅黑" pitchFamily="34" charset="-122"/>
              <a:ea typeface="微软雅黑" pitchFamily="34" charset="-122"/>
            </a:rPr>
            <a:t>软件工程系列</a:t>
          </a:r>
          <a:endParaRPr lang="zh-CN" altLang="en-US" b="1" dirty="0">
            <a:latin typeface="微软雅黑" pitchFamily="34" charset="-122"/>
            <a:ea typeface="微软雅黑" pitchFamily="34" charset="-122"/>
          </a:endParaRPr>
        </a:p>
      </dgm:t>
    </dgm:pt>
    <dgm:pt modelId="{BEEBD781-83CA-4EEC-96E1-0FC1AC9D217A}" type="parTrans" cxnId="{70525A41-B431-40E7-8E0E-A367CCB76876}">
      <dgm:prSet/>
      <dgm:spPr/>
      <dgm:t>
        <a:bodyPr/>
        <a:lstStyle/>
        <a:p>
          <a:endParaRPr lang="zh-CN" altLang="en-US">
            <a:latin typeface="微软雅黑" pitchFamily="34" charset="-122"/>
            <a:ea typeface="微软雅黑" pitchFamily="34" charset="-122"/>
          </a:endParaRPr>
        </a:p>
      </dgm:t>
    </dgm:pt>
    <dgm:pt modelId="{33947D2F-F355-4657-B0C7-D687A4583A62}" type="sibTrans" cxnId="{70525A41-B431-40E7-8E0E-A367CCB76876}">
      <dgm:prSet/>
      <dgm:spPr/>
      <dgm:t>
        <a:bodyPr/>
        <a:lstStyle/>
        <a:p>
          <a:endParaRPr lang="zh-CN" altLang="en-US">
            <a:latin typeface="微软雅黑" pitchFamily="34" charset="-122"/>
            <a:ea typeface="微软雅黑" pitchFamily="34" charset="-122"/>
          </a:endParaRPr>
        </a:p>
      </dgm:t>
    </dgm:pt>
    <dgm:pt modelId="{45FD962B-C252-4562-8EAB-4A5F336AE24B}">
      <dgm:prSet phldrT="[文本]"/>
      <dgm:spPr/>
      <dgm:t>
        <a:bodyPr/>
        <a:lstStyle/>
        <a:p>
          <a:r>
            <a:rPr lang="zh-CN" altLang="en-US" dirty="0" smtClean="0">
              <a:latin typeface="微软雅黑" pitchFamily="34" charset="-122"/>
              <a:ea typeface="微软雅黑" pitchFamily="34" charset="-122"/>
            </a:rPr>
            <a:t>小组协作</a:t>
          </a:r>
          <a:endParaRPr lang="zh-CN" altLang="en-US" dirty="0">
            <a:latin typeface="微软雅黑" pitchFamily="34" charset="-122"/>
            <a:ea typeface="微软雅黑" pitchFamily="34" charset="-122"/>
          </a:endParaRPr>
        </a:p>
      </dgm:t>
    </dgm:pt>
    <dgm:pt modelId="{EC967FB9-9685-4D06-9033-C18BD40E6E98}" type="parTrans" cxnId="{2479F12B-795A-44AF-AE5C-DD1A88611325}">
      <dgm:prSet/>
      <dgm:spPr/>
      <dgm:t>
        <a:bodyPr/>
        <a:lstStyle/>
        <a:p>
          <a:endParaRPr lang="zh-CN" altLang="en-US">
            <a:latin typeface="微软雅黑" pitchFamily="34" charset="-122"/>
            <a:ea typeface="微软雅黑" pitchFamily="34" charset="-122"/>
          </a:endParaRPr>
        </a:p>
      </dgm:t>
    </dgm:pt>
    <dgm:pt modelId="{EE9D5D8D-B22B-4760-8288-15EB1770C4B4}" type="sibTrans" cxnId="{2479F12B-795A-44AF-AE5C-DD1A88611325}">
      <dgm:prSet/>
      <dgm:spPr/>
      <dgm:t>
        <a:bodyPr/>
        <a:lstStyle/>
        <a:p>
          <a:endParaRPr lang="zh-CN" altLang="en-US">
            <a:latin typeface="微软雅黑" pitchFamily="34" charset="-122"/>
            <a:ea typeface="微软雅黑" pitchFamily="34" charset="-122"/>
          </a:endParaRPr>
        </a:p>
      </dgm:t>
    </dgm:pt>
    <dgm:pt modelId="{1AD601D1-C009-4152-A435-0F055693700B}">
      <dgm:prSet phldrT="[文本]"/>
      <dgm:spPr/>
      <dgm:t>
        <a:bodyPr/>
        <a:lstStyle/>
        <a:p>
          <a:r>
            <a:rPr lang="zh-CN" altLang="en-US" dirty="0" smtClean="0">
              <a:latin typeface="微软雅黑" pitchFamily="34" charset="-122"/>
              <a:ea typeface="微软雅黑" pitchFamily="34" charset="-122"/>
            </a:rPr>
            <a:t>增量式迭代开发</a:t>
          </a:r>
          <a:endParaRPr lang="zh-CN" altLang="en-US" dirty="0">
            <a:latin typeface="微软雅黑" pitchFamily="34" charset="-122"/>
            <a:ea typeface="微软雅黑" pitchFamily="34" charset="-122"/>
          </a:endParaRPr>
        </a:p>
      </dgm:t>
    </dgm:pt>
    <dgm:pt modelId="{BE0A9F35-794A-4C9A-9C48-C710F523CA76}" type="parTrans" cxnId="{F2114087-6B9F-453B-9712-2D9B37A9D47D}">
      <dgm:prSet/>
      <dgm:spPr/>
      <dgm:t>
        <a:bodyPr/>
        <a:lstStyle/>
        <a:p>
          <a:endParaRPr lang="zh-CN" altLang="en-US">
            <a:latin typeface="微软雅黑" pitchFamily="34" charset="-122"/>
            <a:ea typeface="微软雅黑" pitchFamily="34" charset="-122"/>
          </a:endParaRPr>
        </a:p>
      </dgm:t>
    </dgm:pt>
    <dgm:pt modelId="{C7B76BBA-6D5A-4D51-B7C9-C94A4285411C}" type="sibTrans" cxnId="{F2114087-6B9F-453B-9712-2D9B37A9D47D}">
      <dgm:prSet/>
      <dgm:spPr/>
      <dgm:t>
        <a:bodyPr/>
        <a:lstStyle/>
        <a:p>
          <a:endParaRPr lang="zh-CN" altLang="en-US">
            <a:latin typeface="微软雅黑" pitchFamily="34" charset="-122"/>
            <a:ea typeface="微软雅黑" pitchFamily="34" charset="-122"/>
          </a:endParaRPr>
        </a:p>
      </dgm:t>
    </dgm:pt>
    <dgm:pt modelId="{D092194D-1FD8-4A66-BE54-F274F5DD9A38}">
      <dgm:prSet phldrT="[文本]"/>
      <dgm:spPr/>
      <dgm:t>
        <a:bodyPr/>
        <a:lstStyle/>
        <a:p>
          <a:r>
            <a:rPr lang="en-US" altLang="zh-CN" dirty="0" err="1" smtClean="0">
              <a:latin typeface="微软雅黑" pitchFamily="34" charset="-122"/>
              <a:ea typeface="微软雅黑" pitchFamily="34" charset="-122"/>
            </a:rPr>
            <a:t>GitHub</a:t>
          </a:r>
          <a:endParaRPr lang="zh-CN" altLang="en-US" dirty="0">
            <a:latin typeface="微软雅黑" pitchFamily="34" charset="-122"/>
            <a:ea typeface="微软雅黑" pitchFamily="34" charset="-122"/>
          </a:endParaRPr>
        </a:p>
      </dgm:t>
    </dgm:pt>
    <dgm:pt modelId="{E47D4A39-9D38-41DB-BEF6-D4E28C946EDD}" type="parTrans" cxnId="{644583C3-4041-4209-9E58-14C4B8865A07}">
      <dgm:prSet/>
      <dgm:spPr/>
      <dgm:t>
        <a:bodyPr/>
        <a:lstStyle/>
        <a:p>
          <a:endParaRPr lang="zh-CN" altLang="en-US">
            <a:latin typeface="微软雅黑" pitchFamily="34" charset="-122"/>
            <a:ea typeface="微软雅黑" pitchFamily="34" charset="-122"/>
          </a:endParaRPr>
        </a:p>
      </dgm:t>
    </dgm:pt>
    <dgm:pt modelId="{4B064991-F319-434C-9968-5AE651A69AF4}" type="sibTrans" cxnId="{644583C3-4041-4209-9E58-14C4B8865A07}">
      <dgm:prSet/>
      <dgm:spPr/>
      <dgm:t>
        <a:bodyPr/>
        <a:lstStyle/>
        <a:p>
          <a:endParaRPr lang="zh-CN" altLang="en-US">
            <a:latin typeface="微软雅黑" pitchFamily="34" charset="-122"/>
            <a:ea typeface="微软雅黑" pitchFamily="34" charset="-122"/>
          </a:endParaRPr>
        </a:p>
      </dgm:t>
    </dgm:pt>
    <dgm:pt modelId="{EF2DFB6B-2D5D-4BA0-A254-DC69264B349F}">
      <dgm:prSet phldrT="[文本]"/>
      <dgm:spPr/>
      <dgm:t>
        <a:bodyPr/>
        <a:lstStyle/>
        <a:p>
          <a:r>
            <a:rPr lang="zh-CN" altLang="en-US" dirty="0" smtClean="0">
              <a:latin typeface="微软雅黑" pitchFamily="34" charset="-122"/>
              <a:ea typeface="微软雅黑" pitchFamily="34" charset="-122"/>
            </a:rPr>
            <a:t>小组互评</a:t>
          </a:r>
          <a:endParaRPr lang="zh-CN" altLang="en-US" dirty="0">
            <a:latin typeface="微软雅黑" pitchFamily="34" charset="-122"/>
            <a:ea typeface="微软雅黑" pitchFamily="34" charset="-122"/>
          </a:endParaRPr>
        </a:p>
      </dgm:t>
    </dgm:pt>
    <dgm:pt modelId="{C6CB6849-4979-442A-8427-13F413E8F3F2}" type="parTrans" cxnId="{6AB6E0C2-9639-43CE-8B34-64745A34ECA3}">
      <dgm:prSet/>
      <dgm:spPr/>
      <dgm:t>
        <a:bodyPr/>
        <a:lstStyle/>
        <a:p>
          <a:endParaRPr lang="zh-CN" altLang="en-US">
            <a:latin typeface="微软雅黑" pitchFamily="34" charset="-122"/>
            <a:ea typeface="微软雅黑" pitchFamily="34" charset="-122"/>
          </a:endParaRPr>
        </a:p>
      </dgm:t>
    </dgm:pt>
    <dgm:pt modelId="{694B72DB-32E0-4F85-9FDB-6874F0881AFC}" type="sibTrans" cxnId="{6AB6E0C2-9639-43CE-8B34-64745A34ECA3}">
      <dgm:prSet/>
      <dgm:spPr/>
      <dgm:t>
        <a:bodyPr/>
        <a:lstStyle/>
        <a:p>
          <a:endParaRPr lang="zh-CN" altLang="en-US">
            <a:latin typeface="微软雅黑" pitchFamily="34" charset="-122"/>
            <a:ea typeface="微软雅黑" pitchFamily="34" charset="-122"/>
          </a:endParaRPr>
        </a:p>
      </dgm:t>
    </dgm:pt>
    <dgm:pt modelId="{2D7B32CB-AC79-4B69-9BDB-92C4EC8C2AA4}" type="pres">
      <dgm:prSet presAssocID="{A86B0CCF-C8E7-4B03-BE2D-76C07134FE61}" presName="cycle" presStyleCnt="0">
        <dgm:presLayoutVars>
          <dgm:chMax val="1"/>
          <dgm:dir/>
          <dgm:animLvl val="ctr"/>
          <dgm:resizeHandles val="exact"/>
        </dgm:presLayoutVars>
      </dgm:prSet>
      <dgm:spPr/>
      <dgm:t>
        <a:bodyPr/>
        <a:lstStyle/>
        <a:p>
          <a:endParaRPr lang="zh-CN" altLang="en-US"/>
        </a:p>
      </dgm:t>
    </dgm:pt>
    <dgm:pt modelId="{CB7A3BA7-547A-4C36-A89E-860E50C8118A}" type="pres">
      <dgm:prSet presAssocID="{555C85C5-5DFE-4431-845E-03F1A407B0C9}" presName="centerShape" presStyleLbl="node0" presStyleIdx="0" presStyleCnt="1"/>
      <dgm:spPr/>
      <dgm:t>
        <a:bodyPr/>
        <a:lstStyle/>
        <a:p>
          <a:endParaRPr lang="zh-CN" altLang="en-US"/>
        </a:p>
      </dgm:t>
    </dgm:pt>
    <dgm:pt modelId="{237E75C9-EFB6-4A6A-8E96-D79865ED0E68}" type="pres">
      <dgm:prSet presAssocID="{EC967FB9-9685-4D06-9033-C18BD40E6E98}" presName="Name9" presStyleLbl="parChTrans1D2" presStyleIdx="0" presStyleCnt="4"/>
      <dgm:spPr/>
      <dgm:t>
        <a:bodyPr/>
        <a:lstStyle/>
        <a:p>
          <a:endParaRPr lang="zh-CN" altLang="en-US"/>
        </a:p>
      </dgm:t>
    </dgm:pt>
    <dgm:pt modelId="{2A37F64B-0B34-471E-AE81-68E4392AA354}" type="pres">
      <dgm:prSet presAssocID="{EC967FB9-9685-4D06-9033-C18BD40E6E98}" presName="connTx" presStyleLbl="parChTrans1D2" presStyleIdx="0" presStyleCnt="4"/>
      <dgm:spPr/>
      <dgm:t>
        <a:bodyPr/>
        <a:lstStyle/>
        <a:p>
          <a:endParaRPr lang="zh-CN" altLang="en-US"/>
        </a:p>
      </dgm:t>
    </dgm:pt>
    <dgm:pt modelId="{55D3C5B0-256A-4ED6-9ABD-9493A3240B47}" type="pres">
      <dgm:prSet presAssocID="{45FD962B-C252-4562-8EAB-4A5F336AE24B}" presName="node" presStyleLbl="node1" presStyleIdx="0" presStyleCnt="4">
        <dgm:presLayoutVars>
          <dgm:bulletEnabled val="1"/>
        </dgm:presLayoutVars>
      </dgm:prSet>
      <dgm:spPr/>
      <dgm:t>
        <a:bodyPr/>
        <a:lstStyle/>
        <a:p>
          <a:endParaRPr lang="zh-CN" altLang="en-US"/>
        </a:p>
      </dgm:t>
    </dgm:pt>
    <dgm:pt modelId="{56FA38A9-C297-479B-9F78-C9E60756524F}" type="pres">
      <dgm:prSet presAssocID="{C6CB6849-4979-442A-8427-13F413E8F3F2}" presName="Name9" presStyleLbl="parChTrans1D2" presStyleIdx="1" presStyleCnt="4"/>
      <dgm:spPr/>
      <dgm:t>
        <a:bodyPr/>
        <a:lstStyle/>
        <a:p>
          <a:endParaRPr lang="zh-CN" altLang="en-US"/>
        </a:p>
      </dgm:t>
    </dgm:pt>
    <dgm:pt modelId="{B5225DD0-359C-4E70-B81B-CDD460D13919}" type="pres">
      <dgm:prSet presAssocID="{C6CB6849-4979-442A-8427-13F413E8F3F2}" presName="connTx" presStyleLbl="parChTrans1D2" presStyleIdx="1" presStyleCnt="4"/>
      <dgm:spPr/>
      <dgm:t>
        <a:bodyPr/>
        <a:lstStyle/>
        <a:p>
          <a:endParaRPr lang="zh-CN" altLang="en-US"/>
        </a:p>
      </dgm:t>
    </dgm:pt>
    <dgm:pt modelId="{5595A9AE-3FE8-4545-885F-E16AE73744BF}" type="pres">
      <dgm:prSet presAssocID="{EF2DFB6B-2D5D-4BA0-A254-DC69264B349F}" presName="node" presStyleLbl="node1" presStyleIdx="1" presStyleCnt="4">
        <dgm:presLayoutVars>
          <dgm:bulletEnabled val="1"/>
        </dgm:presLayoutVars>
      </dgm:prSet>
      <dgm:spPr/>
      <dgm:t>
        <a:bodyPr/>
        <a:lstStyle/>
        <a:p>
          <a:endParaRPr lang="zh-CN" altLang="en-US"/>
        </a:p>
      </dgm:t>
    </dgm:pt>
    <dgm:pt modelId="{B1134E10-301B-4477-ABC5-4CD1AD833DFC}" type="pres">
      <dgm:prSet presAssocID="{BE0A9F35-794A-4C9A-9C48-C710F523CA76}" presName="Name9" presStyleLbl="parChTrans1D2" presStyleIdx="2" presStyleCnt="4"/>
      <dgm:spPr/>
      <dgm:t>
        <a:bodyPr/>
        <a:lstStyle/>
        <a:p>
          <a:endParaRPr lang="zh-CN" altLang="en-US"/>
        </a:p>
      </dgm:t>
    </dgm:pt>
    <dgm:pt modelId="{76D8C93C-017D-4B30-91CB-BE745D8727F7}" type="pres">
      <dgm:prSet presAssocID="{BE0A9F35-794A-4C9A-9C48-C710F523CA76}" presName="connTx" presStyleLbl="parChTrans1D2" presStyleIdx="2" presStyleCnt="4"/>
      <dgm:spPr/>
      <dgm:t>
        <a:bodyPr/>
        <a:lstStyle/>
        <a:p>
          <a:endParaRPr lang="zh-CN" altLang="en-US"/>
        </a:p>
      </dgm:t>
    </dgm:pt>
    <dgm:pt modelId="{B0F3CD7E-26B2-4D1A-9BDE-13BCDB8C6E5C}" type="pres">
      <dgm:prSet presAssocID="{1AD601D1-C009-4152-A435-0F055693700B}" presName="node" presStyleLbl="node1" presStyleIdx="2" presStyleCnt="4">
        <dgm:presLayoutVars>
          <dgm:bulletEnabled val="1"/>
        </dgm:presLayoutVars>
      </dgm:prSet>
      <dgm:spPr/>
      <dgm:t>
        <a:bodyPr/>
        <a:lstStyle/>
        <a:p>
          <a:endParaRPr lang="zh-CN" altLang="en-US"/>
        </a:p>
      </dgm:t>
    </dgm:pt>
    <dgm:pt modelId="{FC7AF51A-6639-4E3E-879B-70742E62F6E2}" type="pres">
      <dgm:prSet presAssocID="{E47D4A39-9D38-41DB-BEF6-D4E28C946EDD}" presName="Name9" presStyleLbl="parChTrans1D2" presStyleIdx="3" presStyleCnt="4"/>
      <dgm:spPr/>
      <dgm:t>
        <a:bodyPr/>
        <a:lstStyle/>
        <a:p>
          <a:endParaRPr lang="zh-CN" altLang="en-US"/>
        </a:p>
      </dgm:t>
    </dgm:pt>
    <dgm:pt modelId="{0BA3248C-859D-452F-A51F-F5DCF7E3F6C9}" type="pres">
      <dgm:prSet presAssocID="{E47D4A39-9D38-41DB-BEF6-D4E28C946EDD}" presName="connTx" presStyleLbl="parChTrans1D2" presStyleIdx="3" presStyleCnt="4"/>
      <dgm:spPr/>
      <dgm:t>
        <a:bodyPr/>
        <a:lstStyle/>
        <a:p>
          <a:endParaRPr lang="zh-CN" altLang="en-US"/>
        </a:p>
      </dgm:t>
    </dgm:pt>
    <dgm:pt modelId="{2DFF1F7F-CA19-4617-A742-6E7B2D1066FB}" type="pres">
      <dgm:prSet presAssocID="{D092194D-1FD8-4A66-BE54-F274F5DD9A38}" presName="node" presStyleLbl="node1" presStyleIdx="3" presStyleCnt="4">
        <dgm:presLayoutVars>
          <dgm:bulletEnabled val="1"/>
        </dgm:presLayoutVars>
      </dgm:prSet>
      <dgm:spPr/>
      <dgm:t>
        <a:bodyPr/>
        <a:lstStyle/>
        <a:p>
          <a:endParaRPr lang="zh-CN" altLang="en-US"/>
        </a:p>
      </dgm:t>
    </dgm:pt>
  </dgm:ptLst>
  <dgm:cxnLst>
    <dgm:cxn modelId="{2479F12B-795A-44AF-AE5C-DD1A88611325}" srcId="{555C85C5-5DFE-4431-845E-03F1A407B0C9}" destId="{45FD962B-C252-4562-8EAB-4A5F336AE24B}" srcOrd="0" destOrd="0" parTransId="{EC967FB9-9685-4D06-9033-C18BD40E6E98}" sibTransId="{EE9D5D8D-B22B-4760-8288-15EB1770C4B4}"/>
    <dgm:cxn modelId="{E5DEBD04-77B3-4427-B8D0-6632FCE3E747}" type="presOf" srcId="{BE0A9F35-794A-4C9A-9C48-C710F523CA76}" destId="{B1134E10-301B-4477-ABC5-4CD1AD833DFC}" srcOrd="0" destOrd="0" presId="urn:microsoft.com/office/officeart/2005/8/layout/radial1"/>
    <dgm:cxn modelId="{644583C3-4041-4209-9E58-14C4B8865A07}" srcId="{555C85C5-5DFE-4431-845E-03F1A407B0C9}" destId="{D092194D-1FD8-4A66-BE54-F274F5DD9A38}" srcOrd="3" destOrd="0" parTransId="{E47D4A39-9D38-41DB-BEF6-D4E28C946EDD}" sibTransId="{4B064991-F319-434C-9968-5AE651A69AF4}"/>
    <dgm:cxn modelId="{5FA04C0B-955A-42A2-9D62-3067FD078DFF}" type="presOf" srcId="{EC967FB9-9685-4D06-9033-C18BD40E6E98}" destId="{237E75C9-EFB6-4A6A-8E96-D79865ED0E68}" srcOrd="0" destOrd="0" presId="urn:microsoft.com/office/officeart/2005/8/layout/radial1"/>
    <dgm:cxn modelId="{6A926F41-F4EA-4C33-94C5-BC624FE2E6B8}" type="presOf" srcId="{1AD601D1-C009-4152-A435-0F055693700B}" destId="{B0F3CD7E-26B2-4D1A-9BDE-13BCDB8C6E5C}" srcOrd="0" destOrd="0" presId="urn:microsoft.com/office/officeart/2005/8/layout/radial1"/>
    <dgm:cxn modelId="{9C97E865-5519-41CF-8443-ECEE7DC222EC}" type="presOf" srcId="{555C85C5-5DFE-4431-845E-03F1A407B0C9}" destId="{CB7A3BA7-547A-4C36-A89E-860E50C8118A}" srcOrd="0" destOrd="0" presId="urn:microsoft.com/office/officeart/2005/8/layout/radial1"/>
    <dgm:cxn modelId="{70525A41-B431-40E7-8E0E-A367CCB76876}" srcId="{A86B0CCF-C8E7-4B03-BE2D-76C07134FE61}" destId="{555C85C5-5DFE-4431-845E-03F1A407B0C9}" srcOrd="0" destOrd="0" parTransId="{BEEBD781-83CA-4EEC-96E1-0FC1AC9D217A}" sibTransId="{33947D2F-F355-4657-B0C7-D687A4583A62}"/>
    <dgm:cxn modelId="{254CD7D4-920D-4D7D-AB81-A0BD789CFF22}" type="presOf" srcId="{EC967FB9-9685-4D06-9033-C18BD40E6E98}" destId="{2A37F64B-0B34-471E-AE81-68E4392AA354}" srcOrd="1" destOrd="0" presId="urn:microsoft.com/office/officeart/2005/8/layout/radial1"/>
    <dgm:cxn modelId="{C06ACBE2-B91F-4C73-91F9-458B322F7C10}" type="presOf" srcId="{E47D4A39-9D38-41DB-BEF6-D4E28C946EDD}" destId="{FC7AF51A-6639-4E3E-879B-70742E62F6E2}" srcOrd="0" destOrd="0" presId="urn:microsoft.com/office/officeart/2005/8/layout/radial1"/>
    <dgm:cxn modelId="{790E5CC3-FA1E-41A2-8701-F46F09E21406}" type="presOf" srcId="{45FD962B-C252-4562-8EAB-4A5F336AE24B}" destId="{55D3C5B0-256A-4ED6-9ABD-9493A3240B47}" srcOrd="0" destOrd="0" presId="urn:microsoft.com/office/officeart/2005/8/layout/radial1"/>
    <dgm:cxn modelId="{A37C055F-F0C1-4B63-BFAE-D080A2CC9083}" type="presOf" srcId="{C6CB6849-4979-442A-8427-13F413E8F3F2}" destId="{56FA38A9-C297-479B-9F78-C9E60756524F}" srcOrd="0" destOrd="0" presId="urn:microsoft.com/office/officeart/2005/8/layout/radial1"/>
    <dgm:cxn modelId="{A944F6EE-D9F6-4FA4-B63A-1ABF14EC4E2C}" type="presOf" srcId="{BE0A9F35-794A-4C9A-9C48-C710F523CA76}" destId="{76D8C93C-017D-4B30-91CB-BE745D8727F7}" srcOrd="1" destOrd="0" presId="urn:microsoft.com/office/officeart/2005/8/layout/radial1"/>
    <dgm:cxn modelId="{6AB6E0C2-9639-43CE-8B34-64745A34ECA3}" srcId="{555C85C5-5DFE-4431-845E-03F1A407B0C9}" destId="{EF2DFB6B-2D5D-4BA0-A254-DC69264B349F}" srcOrd="1" destOrd="0" parTransId="{C6CB6849-4979-442A-8427-13F413E8F3F2}" sibTransId="{694B72DB-32E0-4F85-9FDB-6874F0881AFC}"/>
    <dgm:cxn modelId="{5E08C1B4-EB79-431A-91E7-1ADB3335476F}" type="presOf" srcId="{D092194D-1FD8-4A66-BE54-F274F5DD9A38}" destId="{2DFF1F7F-CA19-4617-A742-6E7B2D1066FB}" srcOrd="0" destOrd="0" presId="urn:microsoft.com/office/officeart/2005/8/layout/radial1"/>
    <dgm:cxn modelId="{ED40F67E-9CB8-4767-845B-BE81E6E80CCD}" type="presOf" srcId="{C6CB6849-4979-442A-8427-13F413E8F3F2}" destId="{B5225DD0-359C-4E70-B81B-CDD460D13919}" srcOrd="1" destOrd="0" presId="urn:microsoft.com/office/officeart/2005/8/layout/radial1"/>
    <dgm:cxn modelId="{F2114087-6B9F-453B-9712-2D9B37A9D47D}" srcId="{555C85C5-5DFE-4431-845E-03F1A407B0C9}" destId="{1AD601D1-C009-4152-A435-0F055693700B}" srcOrd="2" destOrd="0" parTransId="{BE0A9F35-794A-4C9A-9C48-C710F523CA76}" sibTransId="{C7B76BBA-6D5A-4D51-B7C9-C94A4285411C}"/>
    <dgm:cxn modelId="{DD2DE85E-CD77-45B1-9487-8BBB85BE014E}" type="presOf" srcId="{A86B0CCF-C8E7-4B03-BE2D-76C07134FE61}" destId="{2D7B32CB-AC79-4B69-9BDB-92C4EC8C2AA4}" srcOrd="0" destOrd="0" presId="urn:microsoft.com/office/officeart/2005/8/layout/radial1"/>
    <dgm:cxn modelId="{E7E9EFD5-75C1-4A98-9CB4-8B96CC30A35A}" type="presOf" srcId="{EF2DFB6B-2D5D-4BA0-A254-DC69264B349F}" destId="{5595A9AE-3FE8-4545-885F-E16AE73744BF}" srcOrd="0" destOrd="0" presId="urn:microsoft.com/office/officeart/2005/8/layout/radial1"/>
    <dgm:cxn modelId="{B459058D-D76E-4305-AA4C-C23E09965F06}" type="presOf" srcId="{E47D4A39-9D38-41DB-BEF6-D4E28C946EDD}" destId="{0BA3248C-859D-452F-A51F-F5DCF7E3F6C9}" srcOrd="1" destOrd="0" presId="urn:microsoft.com/office/officeart/2005/8/layout/radial1"/>
    <dgm:cxn modelId="{07F468E9-F099-4FB3-A659-5766522DF0FE}" type="presParOf" srcId="{2D7B32CB-AC79-4B69-9BDB-92C4EC8C2AA4}" destId="{CB7A3BA7-547A-4C36-A89E-860E50C8118A}" srcOrd="0" destOrd="0" presId="urn:microsoft.com/office/officeart/2005/8/layout/radial1"/>
    <dgm:cxn modelId="{EAA32F3A-2F55-427B-8549-F26A4921D52A}" type="presParOf" srcId="{2D7B32CB-AC79-4B69-9BDB-92C4EC8C2AA4}" destId="{237E75C9-EFB6-4A6A-8E96-D79865ED0E68}" srcOrd="1" destOrd="0" presId="urn:microsoft.com/office/officeart/2005/8/layout/radial1"/>
    <dgm:cxn modelId="{DE44F9C8-8438-45EB-AAD7-62A37DBBD616}" type="presParOf" srcId="{237E75C9-EFB6-4A6A-8E96-D79865ED0E68}" destId="{2A37F64B-0B34-471E-AE81-68E4392AA354}" srcOrd="0" destOrd="0" presId="urn:microsoft.com/office/officeart/2005/8/layout/radial1"/>
    <dgm:cxn modelId="{5B7B4C80-F396-4960-B295-D7E3A7DA2A8B}" type="presParOf" srcId="{2D7B32CB-AC79-4B69-9BDB-92C4EC8C2AA4}" destId="{55D3C5B0-256A-4ED6-9ABD-9493A3240B47}" srcOrd="2" destOrd="0" presId="urn:microsoft.com/office/officeart/2005/8/layout/radial1"/>
    <dgm:cxn modelId="{AAA09112-DF8C-48D2-8716-D32C2E1181BB}" type="presParOf" srcId="{2D7B32CB-AC79-4B69-9BDB-92C4EC8C2AA4}" destId="{56FA38A9-C297-479B-9F78-C9E60756524F}" srcOrd="3" destOrd="0" presId="urn:microsoft.com/office/officeart/2005/8/layout/radial1"/>
    <dgm:cxn modelId="{0344CBA6-CF80-46C5-9F40-C4AEF1C08C56}" type="presParOf" srcId="{56FA38A9-C297-479B-9F78-C9E60756524F}" destId="{B5225DD0-359C-4E70-B81B-CDD460D13919}" srcOrd="0" destOrd="0" presId="urn:microsoft.com/office/officeart/2005/8/layout/radial1"/>
    <dgm:cxn modelId="{BAD89A20-9E58-48B6-AA0A-AB1067F352D6}" type="presParOf" srcId="{2D7B32CB-AC79-4B69-9BDB-92C4EC8C2AA4}" destId="{5595A9AE-3FE8-4545-885F-E16AE73744BF}" srcOrd="4" destOrd="0" presId="urn:microsoft.com/office/officeart/2005/8/layout/radial1"/>
    <dgm:cxn modelId="{44643C89-ACCE-4C90-9884-57A089086A32}" type="presParOf" srcId="{2D7B32CB-AC79-4B69-9BDB-92C4EC8C2AA4}" destId="{B1134E10-301B-4477-ABC5-4CD1AD833DFC}" srcOrd="5" destOrd="0" presId="urn:microsoft.com/office/officeart/2005/8/layout/radial1"/>
    <dgm:cxn modelId="{80BC3C6B-DBED-4962-89F8-556DAED53520}" type="presParOf" srcId="{B1134E10-301B-4477-ABC5-4CD1AD833DFC}" destId="{76D8C93C-017D-4B30-91CB-BE745D8727F7}" srcOrd="0" destOrd="0" presId="urn:microsoft.com/office/officeart/2005/8/layout/radial1"/>
    <dgm:cxn modelId="{7863EC55-5661-43A6-9BD7-C161AFA122BF}" type="presParOf" srcId="{2D7B32CB-AC79-4B69-9BDB-92C4EC8C2AA4}" destId="{B0F3CD7E-26B2-4D1A-9BDE-13BCDB8C6E5C}" srcOrd="6" destOrd="0" presId="urn:microsoft.com/office/officeart/2005/8/layout/radial1"/>
    <dgm:cxn modelId="{B4392BA2-399B-425C-9D2C-B72D78F1807C}" type="presParOf" srcId="{2D7B32CB-AC79-4B69-9BDB-92C4EC8C2AA4}" destId="{FC7AF51A-6639-4E3E-879B-70742E62F6E2}" srcOrd="7" destOrd="0" presId="urn:microsoft.com/office/officeart/2005/8/layout/radial1"/>
    <dgm:cxn modelId="{10A37107-753B-4DE1-B2EA-BCDAF8420F4B}" type="presParOf" srcId="{FC7AF51A-6639-4E3E-879B-70742E62F6E2}" destId="{0BA3248C-859D-452F-A51F-F5DCF7E3F6C9}" srcOrd="0" destOrd="0" presId="urn:microsoft.com/office/officeart/2005/8/layout/radial1"/>
    <dgm:cxn modelId="{4A46D2DF-8AB8-4905-B2F8-637898A0E613}" type="presParOf" srcId="{2D7B32CB-AC79-4B69-9BDB-92C4EC8C2AA4}" destId="{2DFF1F7F-CA19-4617-A742-6E7B2D1066FB}"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29A88-3A88-4759-94B1-59F00C795E6D}"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zh-CN" altLang="en-US"/>
        </a:p>
      </dgm:t>
    </dgm:pt>
    <dgm:pt modelId="{612A74EC-9802-4DA1-94F6-B889A895ADDE}">
      <dgm:prSet phldrT="[文本]" custT="1"/>
      <dgm:spPr/>
      <dgm:t>
        <a:bodyPr/>
        <a:lstStyle/>
        <a:p>
          <a:r>
            <a:rPr lang="zh-CN" altLang="en-US" sz="1600" b="1" dirty="0" smtClean="0">
              <a:latin typeface="微软雅黑" pitchFamily="34" charset="-122"/>
              <a:ea typeface="微软雅黑" pitchFamily="34" charset="-122"/>
            </a:rPr>
            <a:t>竞赛</a:t>
          </a:r>
          <a:endParaRPr lang="zh-CN" altLang="en-US" sz="1600" b="1" dirty="0">
            <a:latin typeface="微软雅黑" pitchFamily="34" charset="-122"/>
            <a:ea typeface="微软雅黑" pitchFamily="34" charset="-122"/>
          </a:endParaRPr>
        </a:p>
      </dgm:t>
    </dgm:pt>
    <dgm:pt modelId="{367442B6-06B5-469C-939A-2B00202A41C3}" type="parTrans" cxnId="{CE2603EB-C04D-452F-8840-E651664620A3}">
      <dgm:prSet/>
      <dgm:spPr/>
      <dgm:t>
        <a:bodyPr/>
        <a:lstStyle/>
        <a:p>
          <a:endParaRPr lang="zh-CN" altLang="en-US">
            <a:latin typeface="微软雅黑" pitchFamily="34" charset="-122"/>
            <a:ea typeface="微软雅黑" pitchFamily="34" charset="-122"/>
          </a:endParaRPr>
        </a:p>
      </dgm:t>
    </dgm:pt>
    <dgm:pt modelId="{B96F5D3D-D3A4-4C1A-A444-65E281D12364}" type="sibTrans" cxnId="{CE2603EB-C04D-452F-8840-E651664620A3}">
      <dgm:prSet/>
      <dgm:spPr/>
      <dgm:t>
        <a:bodyPr/>
        <a:lstStyle/>
        <a:p>
          <a:endParaRPr lang="zh-CN" altLang="en-US">
            <a:latin typeface="微软雅黑" pitchFamily="34" charset="-122"/>
            <a:ea typeface="微软雅黑" pitchFamily="34" charset="-122"/>
          </a:endParaRPr>
        </a:p>
      </dgm:t>
    </dgm:pt>
    <dgm:pt modelId="{EB92FAD8-B808-4C62-914A-3D088981A4A2}">
      <dgm:prSet phldrT="[文本]"/>
      <dgm:spPr/>
      <dgm:t>
        <a:bodyPr/>
        <a:lstStyle/>
        <a:p>
          <a:r>
            <a:rPr lang="en-US" altLang="zh-CN" dirty="0" smtClean="0">
              <a:latin typeface="微软雅黑" pitchFamily="34" charset="-122"/>
              <a:ea typeface="微软雅黑" pitchFamily="34" charset="-122"/>
            </a:rPr>
            <a:t>ACM</a:t>
          </a:r>
          <a:r>
            <a:rPr lang="zh-CN" altLang="en-US" dirty="0" smtClean="0">
              <a:latin typeface="微软雅黑" pitchFamily="34" charset="-122"/>
              <a:ea typeface="微软雅黑" pitchFamily="34" charset="-122"/>
            </a:rPr>
            <a:t>竞赛与训练</a:t>
          </a:r>
          <a:endParaRPr lang="zh-CN" altLang="en-US" dirty="0">
            <a:latin typeface="微软雅黑" pitchFamily="34" charset="-122"/>
            <a:ea typeface="微软雅黑" pitchFamily="34" charset="-122"/>
          </a:endParaRPr>
        </a:p>
      </dgm:t>
    </dgm:pt>
    <dgm:pt modelId="{EBCB9D5A-F2CC-4E9B-BD32-06C29F40FB08}" type="parTrans" cxnId="{3B552037-D20D-4670-A0A7-963791DA011C}">
      <dgm:prSet/>
      <dgm:spPr/>
      <dgm:t>
        <a:bodyPr/>
        <a:lstStyle/>
        <a:p>
          <a:endParaRPr lang="zh-CN" altLang="en-US">
            <a:latin typeface="微软雅黑" pitchFamily="34" charset="-122"/>
            <a:ea typeface="微软雅黑" pitchFamily="34" charset="-122"/>
          </a:endParaRPr>
        </a:p>
      </dgm:t>
    </dgm:pt>
    <dgm:pt modelId="{DD63A2D8-625F-4308-AE43-F75561C41F03}" type="sibTrans" cxnId="{3B552037-D20D-4670-A0A7-963791DA011C}">
      <dgm:prSet/>
      <dgm:spPr/>
      <dgm:t>
        <a:bodyPr/>
        <a:lstStyle/>
        <a:p>
          <a:endParaRPr lang="zh-CN" altLang="en-US">
            <a:latin typeface="微软雅黑" pitchFamily="34" charset="-122"/>
            <a:ea typeface="微软雅黑" pitchFamily="34" charset="-122"/>
          </a:endParaRPr>
        </a:p>
      </dgm:t>
    </dgm:pt>
    <dgm:pt modelId="{EEA59637-C2CF-4909-B252-6A6CCBEE14FE}">
      <dgm:prSet phldrT="[文本]"/>
      <dgm:spPr/>
      <dgm:t>
        <a:bodyPr/>
        <a:lstStyle/>
        <a:p>
          <a:r>
            <a:rPr lang="zh-CN" altLang="en-US" dirty="0" smtClean="0">
              <a:latin typeface="微软雅黑" pitchFamily="34" charset="-122"/>
              <a:ea typeface="微软雅黑" pitchFamily="34" charset="-122"/>
            </a:rPr>
            <a:t>并行编程大赛</a:t>
          </a:r>
          <a:endParaRPr lang="zh-CN" altLang="en-US" dirty="0">
            <a:latin typeface="微软雅黑" pitchFamily="34" charset="-122"/>
            <a:ea typeface="微软雅黑" pitchFamily="34" charset="-122"/>
          </a:endParaRPr>
        </a:p>
      </dgm:t>
    </dgm:pt>
    <dgm:pt modelId="{D1F0E574-92DA-4282-BD02-C8D58256B8E1}" type="parTrans" cxnId="{25C59AA7-C2D4-4267-9800-D28B9D4820ED}">
      <dgm:prSet/>
      <dgm:spPr/>
      <dgm:t>
        <a:bodyPr/>
        <a:lstStyle/>
        <a:p>
          <a:endParaRPr lang="zh-CN" altLang="en-US">
            <a:latin typeface="微软雅黑" pitchFamily="34" charset="-122"/>
            <a:ea typeface="微软雅黑" pitchFamily="34" charset="-122"/>
          </a:endParaRPr>
        </a:p>
      </dgm:t>
    </dgm:pt>
    <dgm:pt modelId="{DC26BECF-44CD-4D53-9F94-B5F8AF8AEA0E}" type="sibTrans" cxnId="{25C59AA7-C2D4-4267-9800-D28B9D4820ED}">
      <dgm:prSet/>
      <dgm:spPr/>
      <dgm:t>
        <a:bodyPr/>
        <a:lstStyle/>
        <a:p>
          <a:endParaRPr lang="zh-CN" altLang="en-US">
            <a:latin typeface="微软雅黑" pitchFamily="34" charset="-122"/>
            <a:ea typeface="微软雅黑" pitchFamily="34" charset="-122"/>
          </a:endParaRPr>
        </a:p>
      </dgm:t>
    </dgm:pt>
    <dgm:pt modelId="{AEE79E3B-5A16-42F1-B3BA-CC80E524ACC7}">
      <dgm:prSet phldrT="[文本]"/>
      <dgm:spPr/>
      <dgm:t>
        <a:bodyPr/>
        <a:lstStyle/>
        <a:p>
          <a:r>
            <a:rPr lang="zh-CN" altLang="en-US" dirty="0" smtClean="0">
              <a:latin typeface="微软雅黑" pitchFamily="34" charset="-122"/>
              <a:ea typeface="微软雅黑" pitchFamily="34" charset="-122"/>
            </a:rPr>
            <a:t>算法性能比赛</a:t>
          </a:r>
          <a:endParaRPr lang="zh-CN" altLang="en-US" dirty="0">
            <a:latin typeface="微软雅黑" pitchFamily="34" charset="-122"/>
            <a:ea typeface="微软雅黑" pitchFamily="34" charset="-122"/>
          </a:endParaRPr>
        </a:p>
      </dgm:t>
    </dgm:pt>
    <dgm:pt modelId="{E79C86E7-274B-441C-B5FC-8B68F6D4F831}" type="parTrans" cxnId="{B5317FFD-1599-48B7-A943-58D696189D2A}">
      <dgm:prSet/>
      <dgm:spPr/>
      <dgm:t>
        <a:bodyPr/>
        <a:lstStyle/>
        <a:p>
          <a:endParaRPr lang="zh-CN" altLang="en-US">
            <a:latin typeface="微软雅黑" pitchFamily="34" charset="-122"/>
            <a:ea typeface="微软雅黑" pitchFamily="34" charset="-122"/>
          </a:endParaRPr>
        </a:p>
      </dgm:t>
    </dgm:pt>
    <dgm:pt modelId="{22A8530E-6A46-41F6-B474-7CEA03521BD0}" type="sibTrans" cxnId="{B5317FFD-1599-48B7-A943-58D696189D2A}">
      <dgm:prSet/>
      <dgm:spPr/>
      <dgm:t>
        <a:bodyPr/>
        <a:lstStyle/>
        <a:p>
          <a:endParaRPr lang="zh-CN" altLang="en-US">
            <a:latin typeface="微软雅黑" pitchFamily="34" charset="-122"/>
            <a:ea typeface="微软雅黑" pitchFamily="34" charset="-122"/>
          </a:endParaRPr>
        </a:p>
      </dgm:t>
    </dgm:pt>
    <dgm:pt modelId="{0D9C8463-7229-4A42-9B63-7AA5EF7BD2A6}" type="pres">
      <dgm:prSet presAssocID="{CBE29A88-3A88-4759-94B1-59F00C795E6D}" presName="Name0" presStyleCnt="0">
        <dgm:presLayoutVars>
          <dgm:chMax val="1"/>
          <dgm:dir/>
          <dgm:animLvl val="ctr"/>
          <dgm:resizeHandles val="exact"/>
        </dgm:presLayoutVars>
      </dgm:prSet>
      <dgm:spPr/>
      <dgm:t>
        <a:bodyPr/>
        <a:lstStyle/>
        <a:p>
          <a:endParaRPr lang="zh-CN" altLang="en-US"/>
        </a:p>
      </dgm:t>
    </dgm:pt>
    <dgm:pt modelId="{E44E6A02-165D-404A-A2DE-C0BB6AFE0F45}" type="pres">
      <dgm:prSet presAssocID="{612A74EC-9802-4DA1-94F6-B889A895ADDE}" presName="centerShape" presStyleLbl="node0" presStyleIdx="0" presStyleCnt="1"/>
      <dgm:spPr/>
      <dgm:t>
        <a:bodyPr/>
        <a:lstStyle/>
        <a:p>
          <a:endParaRPr lang="zh-CN" altLang="en-US"/>
        </a:p>
      </dgm:t>
    </dgm:pt>
    <dgm:pt modelId="{95C9E11B-0BD5-4520-BC69-62D8B56EC8D6}" type="pres">
      <dgm:prSet presAssocID="{EBCB9D5A-F2CC-4E9B-BD32-06C29F40FB08}" presName="parTrans" presStyleLbl="sibTrans2D1" presStyleIdx="0" presStyleCnt="3"/>
      <dgm:spPr/>
      <dgm:t>
        <a:bodyPr/>
        <a:lstStyle/>
        <a:p>
          <a:endParaRPr lang="zh-CN" altLang="en-US"/>
        </a:p>
      </dgm:t>
    </dgm:pt>
    <dgm:pt modelId="{F79E3542-1490-4862-AF27-C84E8C41F782}" type="pres">
      <dgm:prSet presAssocID="{EBCB9D5A-F2CC-4E9B-BD32-06C29F40FB08}" presName="connectorText" presStyleLbl="sibTrans2D1" presStyleIdx="0" presStyleCnt="3"/>
      <dgm:spPr/>
      <dgm:t>
        <a:bodyPr/>
        <a:lstStyle/>
        <a:p>
          <a:endParaRPr lang="zh-CN" altLang="en-US"/>
        </a:p>
      </dgm:t>
    </dgm:pt>
    <dgm:pt modelId="{865F5C7E-7F9C-454F-B637-892A40C9D0C6}" type="pres">
      <dgm:prSet presAssocID="{EB92FAD8-B808-4C62-914A-3D088981A4A2}" presName="node" presStyleLbl="node1" presStyleIdx="0" presStyleCnt="3">
        <dgm:presLayoutVars>
          <dgm:bulletEnabled val="1"/>
        </dgm:presLayoutVars>
      </dgm:prSet>
      <dgm:spPr/>
      <dgm:t>
        <a:bodyPr/>
        <a:lstStyle/>
        <a:p>
          <a:endParaRPr lang="zh-CN" altLang="en-US"/>
        </a:p>
      </dgm:t>
    </dgm:pt>
    <dgm:pt modelId="{40A50179-16F5-4DF1-B1FE-FCA871C64B1B}" type="pres">
      <dgm:prSet presAssocID="{D1F0E574-92DA-4282-BD02-C8D58256B8E1}" presName="parTrans" presStyleLbl="sibTrans2D1" presStyleIdx="1" presStyleCnt="3"/>
      <dgm:spPr/>
      <dgm:t>
        <a:bodyPr/>
        <a:lstStyle/>
        <a:p>
          <a:endParaRPr lang="zh-CN" altLang="en-US"/>
        </a:p>
      </dgm:t>
    </dgm:pt>
    <dgm:pt modelId="{7965A950-4A09-4D4B-9C3E-BD95B592B443}" type="pres">
      <dgm:prSet presAssocID="{D1F0E574-92DA-4282-BD02-C8D58256B8E1}" presName="connectorText" presStyleLbl="sibTrans2D1" presStyleIdx="1" presStyleCnt="3"/>
      <dgm:spPr/>
      <dgm:t>
        <a:bodyPr/>
        <a:lstStyle/>
        <a:p>
          <a:endParaRPr lang="zh-CN" altLang="en-US"/>
        </a:p>
      </dgm:t>
    </dgm:pt>
    <dgm:pt modelId="{5D1CFB45-0EB9-4E02-A66D-89B66B3CBBE4}" type="pres">
      <dgm:prSet presAssocID="{EEA59637-C2CF-4909-B252-6A6CCBEE14FE}" presName="node" presStyleLbl="node1" presStyleIdx="1" presStyleCnt="3">
        <dgm:presLayoutVars>
          <dgm:bulletEnabled val="1"/>
        </dgm:presLayoutVars>
      </dgm:prSet>
      <dgm:spPr/>
      <dgm:t>
        <a:bodyPr/>
        <a:lstStyle/>
        <a:p>
          <a:endParaRPr lang="zh-CN" altLang="en-US"/>
        </a:p>
      </dgm:t>
    </dgm:pt>
    <dgm:pt modelId="{4CB84BEF-755F-43E1-996B-897A5D3D7A63}" type="pres">
      <dgm:prSet presAssocID="{E79C86E7-274B-441C-B5FC-8B68F6D4F831}" presName="parTrans" presStyleLbl="sibTrans2D1" presStyleIdx="2" presStyleCnt="3"/>
      <dgm:spPr/>
      <dgm:t>
        <a:bodyPr/>
        <a:lstStyle/>
        <a:p>
          <a:endParaRPr lang="zh-CN" altLang="en-US"/>
        </a:p>
      </dgm:t>
    </dgm:pt>
    <dgm:pt modelId="{21B6FDB7-25AF-4FFF-8F58-6974092830E8}" type="pres">
      <dgm:prSet presAssocID="{E79C86E7-274B-441C-B5FC-8B68F6D4F831}" presName="connectorText" presStyleLbl="sibTrans2D1" presStyleIdx="2" presStyleCnt="3"/>
      <dgm:spPr/>
      <dgm:t>
        <a:bodyPr/>
        <a:lstStyle/>
        <a:p>
          <a:endParaRPr lang="zh-CN" altLang="en-US"/>
        </a:p>
      </dgm:t>
    </dgm:pt>
    <dgm:pt modelId="{A2919F36-9790-4F4A-94D7-82B3D74A7D01}" type="pres">
      <dgm:prSet presAssocID="{AEE79E3B-5A16-42F1-B3BA-CC80E524ACC7}" presName="node" presStyleLbl="node1" presStyleIdx="2" presStyleCnt="3">
        <dgm:presLayoutVars>
          <dgm:bulletEnabled val="1"/>
        </dgm:presLayoutVars>
      </dgm:prSet>
      <dgm:spPr/>
      <dgm:t>
        <a:bodyPr/>
        <a:lstStyle/>
        <a:p>
          <a:endParaRPr lang="zh-CN" altLang="en-US"/>
        </a:p>
      </dgm:t>
    </dgm:pt>
  </dgm:ptLst>
  <dgm:cxnLst>
    <dgm:cxn modelId="{C66597BD-D5E7-4EA3-93C0-AF67A57DF8F9}" type="presOf" srcId="{EBCB9D5A-F2CC-4E9B-BD32-06C29F40FB08}" destId="{95C9E11B-0BD5-4520-BC69-62D8B56EC8D6}" srcOrd="0" destOrd="0" presId="urn:microsoft.com/office/officeart/2005/8/layout/radial5"/>
    <dgm:cxn modelId="{C84E3738-D7BB-40FB-8043-1BB2C2EF8DDE}" type="presOf" srcId="{E79C86E7-274B-441C-B5FC-8B68F6D4F831}" destId="{21B6FDB7-25AF-4FFF-8F58-6974092830E8}" srcOrd="1" destOrd="0" presId="urn:microsoft.com/office/officeart/2005/8/layout/radial5"/>
    <dgm:cxn modelId="{8F544781-7F43-4330-A1AF-EB8BF2F3789D}" type="presOf" srcId="{E79C86E7-274B-441C-B5FC-8B68F6D4F831}" destId="{4CB84BEF-755F-43E1-996B-897A5D3D7A63}" srcOrd="0" destOrd="0" presId="urn:microsoft.com/office/officeart/2005/8/layout/radial5"/>
    <dgm:cxn modelId="{03670B56-EB70-4549-8B36-BA2CE3D779A3}" type="presOf" srcId="{EEA59637-C2CF-4909-B252-6A6CCBEE14FE}" destId="{5D1CFB45-0EB9-4E02-A66D-89B66B3CBBE4}" srcOrd="0" destOrd="0" presId="urn:microsoft.com/office/officeart/2005/8/layout/radial5"/>
    <dgm:cxn modelId="{17922B6C-6129-4F09-A510-CDDE30647751}" type="presOf" srcId="{AEE79E3B-5A16-42F1-B3BA-CC80E524ACC7}" destId="{A2919F36-9790-4F4A-94D7-82B3D74A7D01}" srcOrd="0" destOrd="0" presId="urn:microsoft.com/office/officeart/2005/8/layout/radial5"/>
    <dgm:cxn modelId="{B5317FFD-1599-48B7-A943-58D696189D2A}" srcId="{612A74EC-9802-4DA1-94F6-B889A895ADDE}" destId="{AEE79E3B-5A16-42F1-B3BA-CC80E524ACC7}" srcOrd="2" destOrd="0" parTransId="{E79C86E7-274B-441C-B5FC-8B68F6D4F831}" sibTransId="{22A8530E-6A46-41F6-B474-7CEA03521BD0}"/>
    <dgm:cxn modelId="{B15E1857-9946-4498-94C3-339F1D021B5E}" type="presOf" srcId="{D1F0E574-92DA-4282-BD02-C8D58256B8E1}" destId="{7965A950-4A09-4D4B-9C3E-BD95B592B443}" srcOrd="1" destOrd="0" presId="urn:microsoft.com/office/officeart/2005/8/layout/radial5"/>
    <dgm:cxn modelId="{3B552037-D20D-4670-A0A7-963791DA011C}" srcId="{612A74EC-9802-4DA1-94F6-B889A895ADDE}" destId="{EB92FAD8-B808-4C62-914A-3D088981A4A2}" srcOrd="0" destOrd="0" parTransId="{EBCB9D5A-F2CC-4E9B-BD32-06C29F40FB08}" sibTransId="{DD63A2D8-625F-4308-AE43-F75561C41F03}"/>
    <dgm:cxn modelId="{C44DFBA4-5A7D-4B87-B6CB-301CDF008BC7}" type="presOf" srcId="{CBE29A88-3A88-4759-94B1-59F00C795E6D}" destId="{0D9C8463-7229-4A42-9B63-7AA5EF7BD2A6}" srcOrd="0" destOrd="0" presId="urn:microsoft.com/office/officeart/2005/8/layout/radial5"/>
    <dgm:cxn modelId="{CE2603EB-C04D-452F-8840-E651664620A3}" srcId="{CBE29A88-3A88-4759-94B1-59F00C795E6D}" destId="{612A74EC-9802-4DA1-94F6-B889A895ADDE}" srcOrd="0" destOrd="0" parTransId="{367442B6-06B5-469C-939A-2B00202A41C3}" sibTransId="{B96F5D3D-D3A4-4C1A-A444-65E281D12364}"/>
    <dgm:cxn modelId="{25C59AA7-C2D4-4267-9800-D28B9D4820ED}" srcId="{612A74EC-9802-4DA1-94F6-B889A895ADDE}" destId="{EEA59637-C2CF-4909-B252-6A6CCBEE14FE}" srcOrd="1" destOrd="0" parTransId="{D1F0E574-92DA-4282-BD02-C8D58256B8E1}" sibTransId="{DC26BECF-44CD-4D53-9F94-B5F8AF8AEA0E}"/>
    <dgm:cxn modelId="{BB757004-00A5-45B0-9C71-5B811841F592}" type="presOf" srcId="{612A74EC-9802-4DA1-94F6-B889A895ADDE}" destId="{E44E6A02-165D-404A-A2DE-C0BB6AFE0F45}" srcOrd="0" destOrd="0" presId="urn:microsoft.com/office/officeart/2005/8/layout/radial5"/>
    <dgm:cxn modelId="{FC2EB861-B14E-4B57-88B7-E32C974F27E8}" type="presOf" srcId="{EB92FAD8-B808-4C62-914A-3D088981A4A2}" destId="{865F5C7E-7F9C-454F-B637-892A40C9D0C6}" srcOrd="0" destOrd="0" presId="urn:microsoft.com/office/officeart/2005/8/layout/radial5"/>
    <dgm:cxn modelId="{147A03C2-63ED-4707-B170-5D9AF0638B20}" type="presOf" srcId="{EBCB9D5A-F2CC-4E9B-BD32-06C29F40FB08}" destId="{F79E3542-1490-4862-AF27-C84E8C41F782}" srcOrd="1" destOrd="0" presId="urn:microsoft.com/office/officeart/2005/8/layout/radial5"/>
    <dgm:cxn modelId="{2A6D9D64-CBF8-44D8-AFFB-69A746223357}" type="presOf" srcId="{D1F0E574-92DA-4282-BD02-C8D58256B8E1}" destId="{40A50179-16F5-4DF1-B1FE-FCA871C64B1B}" srcOrd="0" destOrd="0" presId="urn:microsoft.com/office/officeart/2005/8/layout/radial5"/>
    <dgm:cxn modelId="{70CFE303-C2F6-491D-A8BE-9E8DA6E2E709}" type="presParOf" srcId="{0D9C8463-7229-4A42-9B63-7AA5EF7BD2A6}" destId="{E44E6A02-165D-404A-A2DE-C0BB6AFE0F45}" srcOrd="0" destOrd="0" presId="urn:microsoft.com/office/officeart/2005/8/layout/radial5"/>
    <dgm:cxn modelId="{86340901-BC29-4240-B457-DF5D78788C6C}" type="presParOf" srcId="{0D9C8463-7229-4A42-9B63-7AA5EF7BD2A6}" destId="{95C9E11B-0BD5-4520-BC69-62D8B56EC8D6}" srcOrd="1" destOrd="0" presId="urn:microsoft.com/office/officeart/2005/8/layout/radial5"/>
    <dgm:cxn modelId="{F2C173F7-D845-43BC-8C60-4E8F1598A572}" type="presParOf" srcId="{95C9E11B-0BD5-4520-BC69-62D8B56EC8D6}" destId="{F79E3542-1490-4862-AF27-C84E8C41F782}" srcOrd="0" destOrd="0" presId="urn:microsoft.com/office/officeart/2005/8/layout/radial5"/>
    <dgm:cxn modelId="{8B34C3E3-C7EF-482B-88F9-D69B2F88C669}" type="presParOf" srcId="{0D9C8463-7229-4A42-9B63-7AA5EF7BD2A6}" destId="{865F5C7E-7F9C-454F-B637-892A40C9D0C6}" srcOrd="2" destOrd="0" presId="urn:microsoft.com/office/officeart/2005/8/layout/radial5"/>
    <dgm:cxn modelId="{72594450-C6FE-4156-97EE-A2281987287F}" type="presParOf" srcId="{0D9C8463-7229-4A42-9B63-7AA5EF7BD2A6}" destId="{40A50179-16F5-4DF1-B1FE-FCA871C64B1B}" srcOrd="3" destOrd="0" presId="urn:microsoft.com/office/officeart/2005/8/layout/radial5"/>
    <dgm:cxn modelId="{743B059E-3C5C-4746-851B-CFC2B4A8806A}" type="presParOf" srcId="{40A50179-16F5-4DF1-B1FE-FCA871C64B1B}" destId="{7965A950-4A09-4D4B-9C3E-BD95B592B443}" srcOrd="0" destOrd="0" presId="urn:microsoft.com/office/officeart/2005/8/layout/radial5"/>
    <dgm:cxn modelId="{9482F180-AB49-489F-83B0-3966802914F3}" type="presParOf" srcId="{0D9C8463-7229-4A42-9B63-7AA5EF7BD2A6}" destId="{5D1CFB45-0EB9-4E02-A66D-89B66B3CBBE4}" srcOrd="4" destOrd="0" presId="urn:microsoft.com/office/officeart/2005/8/layout/radial5"/>
    <dgm:cxn modelId="{A3517FD7-2A6F-461F-9769-92D2ED123BE4}" type="presParOf" srcId="{0D9C8463-7229-4A42-9B63-7AA5EF7BD2A6}" destId="{4CB84BEF-755F-43E1-996B-897A5D3D7A63}" srcOrd="5" destOrd="0" presId="urn:microsoft.com/office/officeart/2005/8/layout/radial5"/>
    <dgm:cxn modelId="{1680AC06-26D0-4CE1-A362-FED0953100A9}" type="presParOf" srcId="{4CB84BEF-755F-43E1-996B-897A5D3D7A63}" destId="{21B6FDB7-25AF-4FFF-8F58-6974092830E8}" srcOrd="0" destOrd="0" presId="urn:microsoft.com/office/officeart/2005/8/layout/radial5"/>
    <dgm:cxn modelId="{FF963B8E-7F23-404A-AB0D-DE7873508262}" type="presParOf" srcId="{0D9C8463-7229-4A42-9B63-7AA5EF7BD2A6}" destId="{A2919F36-9790-4F4A-94D7-82B3D74A7D01}" srcOrd="6"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BF4FF-CD0F-48B3-9A2D-D4ED66A312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A1A3E5E1-16E4-461E-91A4-06AB1C98BE5A}">
      <dgm:prSet phldrT="[文本]"/>
      <dgm:spPr/>
      <dgm:t>
        <a:bodyPr/>
        <a:lstStyle/>
        <a:p>
          <a:r>
            <a:rPr lang="en-US" altLang="zh-CN" dirty="0" err="1" smtClean="0"/>
            <a:t>CourseGrading</a:t>
          </a:r>
          <a:r>
            <a:rPr lang="en-US" altLang="zh-CN" dirty="0" smtClean="0"/>
            <a:t>@</a:t>
          </a:r>
          <a:r>
            <a:rPr lang="zh-CN" altLang="en-US" dirty="0" smtClean="0"/>
            <a:t>北航</a:t>
          </a:r>
          <a:endParaRPr lang="zh-CN" altLang="en-US" dirty="0"/>
        </a:p>
      </dgm:t>
    </dgm:pt>
    <dgm:pt modelId="{B4CDE031-862F-4F4A-B391-DFD6D3A0B307}" type="parTrans" cxnId="{1F4D6824-3936-4E55-A134-DA5AB2D509FB}">
      <dgm:prSet/>
      <dgm:spPr/>
      <dgm:t>
        <a:bodyPr/>
        <a:lstStyle/>
        <a:p>
          <a:endParaRPr lang="zh-CN" altLang="en-US"/>
        </a:p>
      </dgm:t>
    </dgm:pt>
    <dgm:pt modelId="{D8057238-3F51-4FD9-A66A-508A194E2A63}" type="sibTrans" cxnId="{1F4D6824-3936-4E55-A134-DA5AB2D509FB}">
      <dgm:prSet/>
      <dgm:spPr/>
      <dgm:t>
        <a:bodyPr/>
        <a:lstStyle/>
        <a:p>
          <a:endParaRPr lang="zh-CN" altLang="en-US"/>
        </a:p>
      </dgm:t>
    </dgm:pt>
    <dgm:pt modelId="{12DD53DC-E3FD-48E2-8FCC-FBFB9AB55BF4}">
      <dgm:prSet phldrT="[文本]"/>
      <dgm:spPr/>
      <dgm:t>
        <a:bodyPr/>
        <a:lstStyle/>
        <a:p>
          <a:r>
            <a:rPr lang="zh-CN" altLang="en-US" dirty="0" smtClean="0"/>
            <a:t>应用</a:t>
          </a:r>
          <a:endParaRPr lang="zh-CN" altLang="en-US" dirty="0"/>
        </a:p>
      </dgm:t>
    </dgm:pt>
    <dgm:pt modelId="{051CB329-66D3-49A5-98AF-13BC6A952BB4}" type="parTrans" cxnId="{7B5C360F-7A50-45B3-B5F6-FD2CE24AC455}">
      <dgm:prSet/>
      <dgm:spPr/>
      <dgm:t>
        <a:bodyPr/>
        <a:lstStyle/>
        <a:p>
          <a:endParaRPr lang="zh-CN" altLang="en-US"/>
        </a:p>
      </dgm:t>
    </dgm:pt>
    <dgm:pt modelId="{2295BE7B-9143-4E16-BC6D-2BCCC4F4F026}" type="sibTrans" cxnId="{7B5C360F-7A50-45B3-B5F6-FD2CE24AC455}">
      <dgm:prSet/>
      <dgm:spPr/>
      <dgm:t>
        <a:bodyPr/>
        <a:lstStyle/>
        <a:p>
          <a:endParaRPr lang="zh-CN" altLang="en-US"/>
        </a:p>
      </dgm:t>
    </dgm:pt>
    <dgm:pt modelId="{1D981D12-6A5A-4F49-9CD0-F3CAA1C40478}">
      <dgm:prSet phldrT="[文本]"/>
      <dgm:spPr/>
      <dgm:t>
        <a:bodyPr/>
        <a:lstStyle/>
        <a:p>
          <a:r>
            <a:rPr lang="zh-CN" altLang="en-US" dirty="0" smtClean="0"/>
            <a:t>与</a:t>
          </a:r>
          <a:r>
            <a:rPr lang="en-US" altLang="zh-CN" dirty="0" err="1" smtClean="0"/>
            <a:t>CourseGrading</a:t>
          </a:r>
          <a:r>
            <a:rPr lang="zh-CN" altLang="en-US" dirty="0" smtClean="0"/>
            <a:t>共同发展</a:t>
          </a:r>
          <a:endParaRPr lang="zh-CN" altLang="en-US" dirty="0"/>
        </a:p>
      </dgm:t>
    </dgm:pt>
    <dgm:pt modelId="{1E2710D5-D981-408A-BB7A-DBA2DAC00C7D}" type="parTrans" cxnId="{23BE0758-305A-4715-A583-4A1F389DBFA3}">
      <dgm:prSet/>
      <dgm:spPr/>
      <dgm:t>
        <a:bodyPr/>
        <a:lstStyle/>
        <a:p>
          <a:endParaRPr lang="zh-CN" altLang="en-US"/>
        </a:p>
      </dgm:t>
    </dgm:pt>
    <dgm:pt modelId="{B9EA3C70-C81D-47DA-8802-E7A469719F08}" type="sibTrans" cxnId="{23BE0758-305A-4715-A583-4A1F389DBFA3}">
      <dgm:prSet/>
      <dgm:spPr/>
      <dgm:t>
        <a:bodyPr/>
        <a:lstStyle/>
        <a:p>
          <a:endParaRPr lang="zh-CN" altLang="en-US"/>
        </a:p>
      </dgm:t>
    </dgm:pt>
    <dgm:pt modelId="{E0C9D448-079D-40AE-A4DD-37C039D101A6}">
      <dgm:prSet phldrT="[文本]"/>
      <dgm:spPr/>
      <dgm:t>
        <a:bodyPr/>
        <a:lstStyle/>
        <a:p>
          <a:r>
            <a:rPr lang="zh-CN" altLang="en-US" dirty="0" smtClean="0"/>
            <a:t>题库建设</a:t>
          </a:r>
          <a:endParaRPr lang="zh-CN" altLang="en-US" dirty="0"/>
        </a:p>
      </dgm:t>
    </dgm:pt>
    <dgm:pt modelId="{12B882B3-EA81-4D63-A289-79E9C843CE3C}" type="parTrans" cxnId="{E04BFAB7-9C4A-42F2-87B6-F9BD28B52DD8}">
      <dgm:prSet/>
      <dgm:spPr/>
      <dgm:t>
        <a:bodyPr/>
        <a:lstStyle/>
        <a:p>
          <a:endParaRPr lang="zh-CN" altLang="en-US"/>
        </a:p>
      </dgm:t>
    </dgm:pt>
    <dgm:pt modelId="{03E461A8-27D3-4ADD-AA5A-CEAF448153AC}" type="sibTrans" cxnId="{E04BFAB7-9C4A-42F2-87B6-F9BD28B52DD8}">
      <dgm:prSet/>
      <dgm:spPr/>
      <dgm:t>
        <a:bodyPr/>
        <a:lstStyle/>
        <a:p>
          <a:endParaRPr lang="zh-CN" altLang="en-US"/>
        </a:p>
      </dgm:t>
    </dgm:pt>
    <dgm:pt modelId="{CEC2505A-04A2-469D-88ED-C54B212029D1}">
      <dgm:prSet phldrT="[文本]"/>
      <dgm:spPr/>
      <dgm:t>
        <a:bodyPr/>
        <a:lstStyle/>
        <a:p>
          <a:r>
            <a:rPr lang="zh-CN" altLang="en-US" dirty="0" smtClean="0">
              <a:latin typeface="Times New Roman" pitchFamily="18" charset="0"/>
              <a:cs typeface="Times New Roman" pitchFamily="18" charset="0"/>
            </a:rPr>
            <a:t>定位</a:t>
          </a:r>
          <a:endParaRPr lang="zh-CN" altLang="en-US" dirty="0"/>
        </a:p>
      </dgm:t>
    </dgm:pt>
    <dgm:pt modelId="{EC872C4E-0272-458F-AED9-B8DF935DF53A}" type="parTrans" cxnId="{4FF5F622-688C-4E3F-83D4-B2C39D8E0858}">
      <dgm:prSet/>
      <dgm:spPr/>
      <dgm:t>
        <a:bodyPr/>
        <a:lstStyle/>
        <a:p>
          <a:endParaRPr lang="zh-CN" altLang="en-US"/>
        </a:p>
      </dgm:t>
    </dgm:pt>
    <dgm:pt modelId="{EF4FE19B-9B6B-4659-81FF-2EBDF272E4C4}" type="sibTrans" cxnId="{4FF5F622-688C-4E3F-83D4-B2C39D8E0858}">
      <dgm:prSet/>
      <dgm:spPr/>
      <dgm:t>
        <a:bodyPr/>
        <a:lstStyle/>
        <a:p>
          <a:endParaRPr lang="zh-CN" altLang="en-US"/>
        </a:p>
      </dgm:t>
    </dgm:pt>
    <dgm:pt modelId="{B08DFCC8-E3DF-40CD-AC51-D073D30C7ABD}">
      <dgm:prSet phldrT="[文本]"/>
      <dgm:spPr/>
      <dgm:t>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平台</a:t>
          </a:r>
          <a:endParaRPr lang="zh-CN" altLang="en-US" dirty="0"/>
        </a:p>
      </dgm:t>
    </dgm:pt>
    <dgm:pt modelId="{76E66038-81CF-4713-934D-F372D9DA655A}" type="parTrans" cxnId="{A3835FDB-0C01-4DA4-B262-1D0CB03323AA}">
      <dgm:prSet/>
      <dgm:spPr/>
      <dgm:t>
        <a:bodyPr/>
        <a:lstStyle/>
        <a:p>
          <a:endParaRPr lang="zh-CN" altLang="en-US"/>
        </a:p>
      </dgm:t>
    </dgm:pt>
    <dgm:pt modelId="{2591C1A9-44BF-40AC-AE7A-C749D14F8A0A}" type="sibTrans" cxnId="{A3835FDB-0C01-4DA4-B262-1D0CB03323AA}">
      <dgm:prSet/>
      <dgm:spPr/>
      <dgm:t>
        <a:bodyPr/>
        <a:lstStyle/>
        <a:p>
          <a:endParaRPr lang="zh-CN" altLang="en-US"/>
        </a:p>
      </dgm:t>
    </dgm:pt>
    <dgm:pt modelId="{3C7D86DE-1D9F-418B-AF28-0F8986EE66ED}">
      <dgm:prSet phldrT="[文本]"/>
      <dgm:spPr/>
      <dgm:t>
        <a:bodyPr/>
        <a:lstStyle/>
        <a:p>
          <a:r>
            <a:rPr lang="zh-CN" altLang="en-US" dirty="0" smtClean="0">
              <a:latin typeface="Times New Roman" pitchFamily="18" charset="0"/>
              <a:cs typeface="Times New Roman" pitchFamily="18" charset="0"/>
            </a:rPr>
            <a:t>理念</a:t>
          </a:r>
          <a:endParaRPr lang="zh-CN" altLang="en-US" dirty="0"/>
        </a:p>
      </dgm:t>
    </dgm:pt>
    <dgm:pt modelId="{11AFD4D9-057D-47BD-9AAA-E26908FD2D21}" type="parTrans" cxnId="{4565AEE7-50E5-49BC-8B79-5C79E2E8BD1B}">
      <dgm:prSet/>
      <dgm:spPr/>
      <dgm:t>
        <a:bodyPr/>
        <a:lstStyle/>
        <a:p>
          <a:endParaRPr lang="zh-CN" altLang="en-US"/>
        </a:p>
      </dgm:t>
    </dgm:pt>
    <dgm:pt modelId="{D152B881-069F-495A-A5F2-049FB4F0BDA9}" type="sibTrans" cxnId="{4565AEE7-50E5-49BC-8B79-5C79E2E8BD1B}">
      <dgm:prSet/>
      <dgm:spPr/>
      <dgm:t>
        <a:bodyPr/>
        <a:lstStyle/>
        <a:p>
          <a:endParaRPr lang="zh-CN" altLang="en-US"/>
        </a:p>
      </dgm:t>
    </dgm:pt>
    <dgm:pt modelId="{26646491-1D7A-4A42-934A-820091F371B2}">
      <dgm:prSet/>
      <dgm:spPr/>
      <dgm:t>
        <a:bodyPr/>
        <a:lstStyle/>
        <a:p>
          <a:r>
            <a:rPr lang="zh-CN" altLang="en-US" dirty="0" smtClean="0">
              <a:latin typeface="Times New Roman" pitchFamily="18" charset="0"/>
              <a:cs typeface="Times New Roman" pitchFamily="18" charset="0"/>
            </a:rPr>
            <a:t>特色</a:t>
          </a:r>
          <a:endParaRPr lang="en-US" altLang="zh-CN" dirty="0" smtClean="0">
            <a:latin typeface="Times New Roman" pitchFamily="18" charset="0"/>
            <a:cs typeface="Times New Roman" pitchFamily="18" charset="0"/>
          </a:endParaRPr>
        </a:p>
      </dgm:t>
    </dgm:pt>
    <dgm:pt modelId="{F3446D32-6B78-4C5A-926B-D02C3ED83584}" type="parTrans" cxnId="{AD3EF89D-805E-49C6-9DA6-CE856AD32354}">
      <dgm:prSet/>
      <dgm:spPr/>
      <dgm:t>
        <a:bodyPr/>
        <a:lstStyle/>
        <a:p>
          <a:endParaRPr lang="zh-CN" altLang="en-US"/>
        </a:p>
      </dgm:t>
    </dgm:pt>
    <dgm:pt modelId="{3906389E-8E1F-4712-B68D-8319F5340E75}" type="sibTrans" cxnId="{AD3EF89D-805E-49C6-9DA6-CE856AD32354}">
      <dgm:prSet/>
      <dgm:spPr/>
      <dgm:t>
        <a:bodyPr/>
        <a:lstStyle/>
        <a:p>
          <a:endParaRPr lang="zh-CN" altLang="en-US"/>
        </a:p>
      </dgm:t>
    </dgm:pt>
    <dgm:pt modelId="{0C85A008-7A12-444D-BD42-CAEF82F05367}">
      <dgm:prSet/>
      <dgm:spPr/>
      <dgm:t>
        <a:bodyPr/>
        <a:lstStyle/>
        <a:p>
          <a:r>
            <a:rPr lang="zh-CN" altLang="en-US" dirty="0" smtClean="0">
              <a:latin typeface="Times New Roman" pitchFamily="18" charset="0"/>
              <a:cs typeface="Times New Roman" pitchFamily="18" charset="0"/>
            </a:rPr>
            <a:t>平台的质量</a:t>
          </a:r>
          <a:endParaRPr lang="zh-CN" altLang="en-US" dirty="0">
            <a:latin typeface="Times New Roman" pitchFamily="18" charset="0"/>
            <a:cs typeface="Times New Roman" pitchFamily="18" charset="0"/>
          </a:endParaRPr>
        </a:p>
      </dgm:t>
    </dgm:pt>
    <dgm:pt modelId="{A952F508-ECFB-42FA-94DF-88D06DEAE2A4}" type="parTrans" cxnId="{C4A873C8-327C-4A93-A75D-BCD2018EBA80}">
      <dgm:prSet/>
      <dgm:spPr/>
      <dgm:t>
        <a:bodyPr/>
        <a:lstStyle/>
        <a:p>
          <a:endParaRPr lang="zh-CN" altLang="en-US"/>
        </a:p>
      </dgm:t>
    </dgm:pt>
    <dgm:pt modelId="{208150B7-763D-4710-9DB4-5C66958F938F}" type="sibTrans" cxnId="{C4A873C8-327C-4A93-A75D-BCD2018EBA80}">
      <dgm:prSet/>
      <dgm:spPr/>
      <dgm:t>
        <a:bodyPr/>
        <a:lstStyle/>
        <a:p>
          <a:endParaRPr lang="zh-CN" altLang="en-US"/>
        </a:p>
      </dgm:t>
    </dgm:pt>
    <dgm:pt modelId="{DE96DDF1-8D10-4BFA-8ED1-B1646F4928FE}">
      <dgm:prSet/>
      <dgm:spPr/>
      <dgm:t>
        <a:bodyPr/>
        <a:lstStyle/>
        <a:p>
          <a:r>
            <a:rPr lang="zh-CN" altLang="en-US" dirty="0" smtClean="0">
              <a:latin typeface="Times New Roman" pitchFamily="18" charset="0"/>
              <a:cs typeface="Times New Roman" pitchFamily="18" charset="0"/>
            </a:rPr>
            <a:t>未来规划</a:t>
          </a:r>
          <a:endParaRPr lang="zh-CN" altLang="en-US" dirty="0">
            <a:latin typeface="Times New Roman" pitchFamily="18" charset="0"/>
            <a:cs typeface="Times New Roman" pitchFamily="18" charset="0"/>
          </a:endParaRPr>
        </a:p>
      </dgm:t>
    </dgm:pt>
    <dgm:pt modelId="{8C5DF744-567E-423D-BCAE-A47C91B507E8}" type="parTrans" cxnId="{74AD2FD7-4FDE-4FA3-8040-AB067B9D116E}">
      <dgm:prSet/>
      <dgm:spPr/>
      <dgm:t>
        <a:bodyPr/>
        <a:lstStyle/>
        <a:p>
          <a:endParaRPr lang="zh-CN" altLang="en-US"/>
        </a:p>
      </dgm:t>
    </dgm:pt>
    <dgm:pt modelId="{48DFD589-4B5B-48FF-8223-C8F631914299}" type="sibTrans" cxnId="{74AD2FD7-4FDE-4FA3-8040-AB067B9D116E}">
      <dgm:prSet/>
      <dgm:spPr/>
      <dgm:t>
        <a:bodyPr/>
        <a:lstStyle/>
        <a:p>
          <a:endParaRPr lang="zh-CN" altLang="en-US"/>
        </a:p>
      </dgm:t>
    </dgm:pt>
    <dgm:pt modelId="{03D3C9F7-0C3E-4751-A8EC-4EF18811E7C6}">
      <dgm:prSet phldrT="[文本]"/>
      <dgm:spPr/>
      <dgm:t>
        <a:bodyPr/>
        <a:lstStyle/>
        <a:p>
          <a:r>
            <a:rPr lang="zh-CN" altLang="en-US" dirty="0" smtClean="0"/>
            <a:t>教改</a:t>
          </a:r>
          <a:endParaRPr lang="zh-CN" altLang="en-US" dirty="0"/>
        </a:p>
      </dgm:t>
    </dgm:pt>
    <dgm:pt modelId="{031FA70A-4596-4E74-BD66-C8D73C833B69}" type="parTrans" cxnId="{4AD0666D-B1F9-47A6-B9FB-B1AC520BA5E0}">
      <dgm:prSet/>
      <dgm:spPr/>
    </dgm:pt>
    <dgm:pt modelId="{528A8F0B-FDD7-44CC-99EF-4DE6E761ED8F}" type="sibTrans" cxnId="{4AD0666D-B1F9-47A6-B9FB-B1AC520BA5E0}">
      <dgm:prSet/>
      <dgm:spPr/>
    </dgm:pt>
    <dgm:pt modelId="{01538721-8E40-41E7-B983-F1D1F2956442}" type="pres">
      <dgm:prSet presAssocID="{8B6BF4FF-CD0F-48B3-9A2D-D4ED66A31215}" presName="Name0" presStyleCnt="0">
        <dgm:presLayoutVars>
          <dgm:dir/>
          <dgm:animLvl val="lvl"/>
          <dgm:resizeHandles val="exact"/>
        </dgm:presLayoutVars>
      </dgm:prSet>
      <dgm:spPr/>
      <dgm:t>
        <a:bodyPr/>
        <a:lstStyle/>
        <a:p>
          <a:endParaRPr lang="zh-CN" altLang="en-US"/>
        </a:p>
      </dgm:t>
    </dgm:pt>
    <dgm:pt modelId="{7F3B3CEC-A408-4FDC-A1D7-18107D74811F}" type="pres">
      <dgm:prSet presAssocID="{B08DFCC8-E3DF-40CD-AC51-D073D30C7ABD}" presName="linNode" presStyleCnt="0"/>
      <dgm:spPr/>
    </dgm:pt>
    <dgm:pt modelId="{97EC6E02-8A12-4EC8-A364-445B5383DCA2}" type="pres">
      <dgm:prSet presAssocID="{B08DFCC8-E3DF-40CD-AC51-D073D30C7ABD}" presName="parentText" presStyleLbl="node1" presStyleIdx="0" presStyleCnt="3" custScaleX="617778">
        <dgm:presLayoutVars>
          <dgm:chMax val="1"/>
          <dgm:bulletEnabled val="1"/>
        </dgm:presLayoutVars>
      </dgm:prSet>
      <dgm:spPr/>
      <dgm:t>
        <a:bodyPr/>
        <a:lstStyle/>
        <a:p>
          <a:endParaRPr lang="zh-CN" altLang="en-US"/>
        </a:p>
      </dgm:t>
    </dgm:pt>
    <dgm:pt modelId="{724F7D45-EE7E-4D82-AC79-413673ABBEF2}" type="pres">
      <dgm:prSet presAssocID="{B08DFCC8-E3DF-40CD-AC51-D073D30C7ABD}" presName="descendantText" presStyleLbl="alignAccFollowNode1" presStyleIdx="0" presStyleCnt="3">
        <dgm:presLayoutVars>
          <dgm:bulletEnabled val="1"/>
        </dgm:presLayoutVars>
      </dgm:prSet>
      <dgm:spPr/>
      <dgm:t>
        <a:bodyPr/>
        <a:lstStyle/>
        <a:p>
          <a:endParaRPr lang="zh-CN" altLang="en-US"/>
        </a:p>
      </dgm:t>
    </dgm:pt>
    <dgm:pt modelId="{BE9A0437-159A-4785-A8FF-E687D1BDE1BC}" type="pres">
      <dgm:prSet presAssocID="{2591C1A9-44BF-40AC-AE7A-C749D14F8A0A}" presName="sp" presStyleCnt="0"/>
      <dgm:spPr/>
    </dgm:pt>
    <dgm:pt modelId="{DC41C3B7-7CC9-470D-8585-D284DDC68D77}" type="pres">
      <dgm:prSet presAssocID="{A1A3E5E1-16E4-461E-91A4-06AB1C98BE5A}" presName="linNode" presStyleCnt="0"/>
      <dgm:spPr/>
    </dgm:pt>
    <dgm:pt modelId="{3BBCB00A-1242-43AF-836D-F6746A94A810}" type="pres">
      <dgm:prSet presAssocID="{A1A3E5E1-16E4-461E-91A4-06AB1C98BE5A}" presName="parentText" presStyleLbl="node1" presStyleIdx="1" presStyleCnt="3" custScaleX="619916">
        <dgm:presLayoutVars>
          <dgm:chMax val="1"/>
          <dgm:bulletEnabled val="1"/>
        </dgm:presLayoutVars>
      </dgm:prSet>
      <dgm:spPr/>
      <dgm:t>
        <a:bodyPr/>
        <a:lstStyle/>
        <a:p>
          <a:endParaRPr lang="zh-CN" altLang="en-US"/>
        </a:p>
      </dgm:t>
    </dgm:pt>
    <dgm:pt modelId="{322E82E0-E8F6-4559-85BA-D17C3482EBA8}" type="pres">
      <dgm:prSet presAssocID="{A1A3E5E1-16E4-461E-91A4-06AB1C98BE5A}" presName="descendantText" presStyleLbl="alignAccFollowNode1" presStyleIdx="1" presStyleCnt="3">
        <dgm:presLayoutVars>
          <dgm:bulletEnabled val="1"/>
        </dgm:presLayoutVars>
      </dgm:prSet>
      <dgm:spPr/>
      <dgm:t>
        <a:bodyPr/>
        <a:lstStyle/>
        <a:p>
          <a:endParaRPr lang="zh-CN" altLang="en-US"/>
        </a:p>
      </dgm:t>
    </dgm:pt>
    <dgm:pt modelId="{BB437AE2-0455-4A8B-B26F-766089D3F859}" type="pres">
      <dgm:prSet presAssocID="{D8057238-3F51-4FD9-A66A-508A194E2A63}" presName="sp" presStyleCnt="0"/>
      <dgm:spPr/>
    </dgm:pt>
    <dgm:pt modelId="{4C84EA34-B867-4B88-A257-42B9CA81754C}" type="pres">
      <dgm:prSet presAssocID="{1D981D12-6A5A-4F49-9CD0-F3CAA1C40478}" presName="linNode" presStyleCnt="0"/>
      <dgm:spPr/>
    </dgm:pt>
    <dgm:pt modelId="{C25CCFCD-107E-4A67-BB84-F27FB8FE826D}" type="pres">
      <dgm:prSet presAssocID="{1D981D12-6A5A-4F49-9CD0-F3CAA1C40478}" presName="parentText" presStyleLbl="node1" presStyleIdx="2" presStyleCnt="3" custScaleX="623294" custLinFactNeighborX="-17" custLinFactNeighborY="-2877">
        <dgm:presLayoutVars>
          <dgm:chMax val="1"/>
          <dgm:bulletEnabled val="1"/>
        </dgm:presLayoutVars>
      </dgm:prSet>
      <dgm:spPr/>
      <dgm:t>
        <a:bodyPr/>
        <a:lstStyle/>
        <a:p>
          <a:endParaRPr lang="zh-CN" altLang="en-US"/>
        </a:p>
      </dgm:t>
    </dgm:pt>
    <dgm:pt modelId="{45796D49-1E02-4159-A76D-31E7E5DD7D35}" type="pres">
      <dgm:prSet presAssocID="{1D981D12-6A5A-4F49-9CD0-F3CAA1C40478}" presName="descendantText" presStyleLbl="alignAccFollowNode1" presStyleIdx="2" presStyleCnt="3">
        <dgm:presLayoutVars>
          <dgm:bulletEnabled val="1"/>
        </dgm:presLayoutVars>
      </dgm:prSet>
      <dgm:spPr/>
      <dgm:t>
        <a:bodyPr/>
        <a:lstStyle/>
        <a:p>
          <a:endParaRPr lang="zh-CN" altLang="en-US"/>
        </a:p>
      </dgm:t>
    </dgm:pt>
  </dgm:ptLst>
  <dgm:cxnLst>
    <dgm:cxn modelId="{AD3EF89D-805E-49C6-9DA6-CE856AD32354}" srcId="{B08DFCC8-E3DF-40CD-AC51-D073D30C7ABD}" destId="{26646491-1D7A-4A42-934A-820091F371B2}" srcOrd="1" destOrd="0" parTransId="{F3446D32-6B78-4C5A-926B-D02C3ED83584}" sibTransId="{3906389E-8E1F-4712-B68D-8319F5340E75}"/>
    <dgm:cxn modelId="{1F4D6824-3936-4E55-A134-DA5AB2D509FB}" srcId="{8B6BF4FF-CD0F-48B3-9A2D-D4ED66A31215}" destId="{A1A3E5E1-16E4-461E-91A4-06AB1C98BE5A}" srcOrd="1" destOrd="0" parTransId="{B4CDE031-862F-4F4A-B391-DFD6D3A0B307}" sibTransId="{D8057238-3F51-4FD9-A66A-508A194E2A63}"/>
    <dgm:cxn modelId="{891BB0A1-8E52-42A9-A40B-532E59D5C8CE}" type="presOf" srcId="{12DD53DC-E3FD-48E2-8FCC-FBFB9AB55BF4}" destId="{322E82E0-E8F6-4559-85BA-D17C3482EBA8}" srcOrd="0" destOrd="1" presId="urn:microsoft.com/office/officeart/2005/8/layout/vList5"/>
    <dgm:cxn modelId="{C4A873C8-327C-4A93-A75D-BCD2018EBA80}" srcId="{B08DFCC8-E3DF-40CD-AC51-D073D30C7ABD}" destId="{0C85A008-7A12-444D-BD42-CAEF82F05367}" srcOrd="2" destOrd="0" parTransId="{A952F508-ECFB-42FA-94DF-88D06DEAE2A4}" sibTransId="{208150B7-763D-4710-9DB4-5C66958F938F}"/>
    <dgm:cxn modelId="{4FF5F622-688C-4E3F-83D4-B2C39D8E0858}" srcId="{1D981D12-6A5A-4F49-9CD0-F3CAA1C40478}" destId="{CEC2505A-04A2-469D-88ED-C54B212029D1}" srcOrd="0" destOrd="0" parTransId="{EC872C4E-0272-458F-AED9-B8DF935DF53A}" sibTransId="{EF4FE19B-9B6B-4659-81FF-2EBDF272E4C4}"/>
    <dgm:cxn modelId="{B4956716-B2CF-43DB-8A14-5ACD24A198C4}" type="presOf" srcId="{03D3C9F7-0C3E-4751-A8EC-4EF18811E7C6}" destId="{322E82E0-E8F6-4559-85BA-D17C3482EBA8}" srcOrd="0" destOrd="0" presId="urn:microsoft.com/office/officeart/2005/8/layout/vList5"/>
    <dgm:cxn modelId="{4565AEE7-50E5-49BC-8B79-5C79E2E8BD1B}" srcId="{B08DFCC8-E3DF-40CD-AC51-D073D30C7ABD}" destId="{3C7D86DE-1D9F-418B-AF28-0F8986EE66ED}" srcOrd="0" destOrd="0" parTransId="{11AFD4D9-057D-47BD-9AAA-E26908FD2D21}" sibTransId="{D152B881-069F-495A-A5F2-049FB4F0BDA9}"/>
    <dgm:cxn modelId="{0108F35B-0F11-482A-9058-E6EA13A8BFF2}" type="presOf" srcId="{0C85A008-7A12-444D-BD42-CAEF82F05367}" destId="{724F7D45-EE7E-4D82-AC79-413673ABBEF2}" srcOrd="0" destOrd="2" presId="urn:microsoft.com/office/officeart/2005/8/layout/vList5"/>
    <dgm:cxn modelId="{F738CAD5-3462-4C7A-BA4C-37A3331D2C1A}" type="presOf" srcId="{1D981D12-6A5A-4F49-9CD0-F3CAA1C40478}" destId="{C25CCFCD-107E-4A67-BB84-F27FB8FE826D}" srcOrd="0" destOrd="0" presId="urn:microsoft.com/office/officeart/2005/8/layout/vList5"/>
    <dgm:cxn modelId="{603EAE61-0330-4F1A-B8FC-827A441BB305}" type="presOf" srcId="{26646491-1D7A-4A42-934A-820091F371B2}" destId="{724F7D45-EE7E-4D82-AC79-413673ABBEF2}" srcOrd="0" destOrd="1" presId="urn:microsoft.com/office/officeart/2005/8/layout/vList5"/>
    <dgm:cxn modelId="{FAA14B56-FAA7-4561-9FC7-4D7712E03C33}" type="presOf" srcId="{DE96DDF1-8D10-4BFA-8ED1-B1646F4928FE}" destId="{45796D49-1E02-4159-A76D-31E7E5DD7D35}" srcOrd="0" destOrd="1" presId="urn:microsoft.com/office/officeart/2005/8/layout/vList5"/>
    <dgm:cxn modelId="{A3835FDB-0C01-4DA4-B262-1D0CB03323AA}" srcId="{8B6BF4FF-CD0F-48B3-9A2D-D4ED66A31215}" destId="{B08DFCC8-E3DF-40CD-AC51-D073D30C7ABD}" srcOrd="0" destOrd="0" parTransId="{76E66038-81CF-4713-934D-F372D9DA655A}" sibTransId="{2591C1A9-44BF-40AC-AE7A-C749D14F8A0A}"/>
    <dgm:cxn modelId="{90910540-CC60-48D7-9AA5-365BBEC18AD3}" type="presOf" srcId="{B08DFCC8-E3DF-40CD-AC51-D073D30C7ABD}" destId="{97EC6E02-8A12-4EC8-A364-445B5383DCA2}" srcOrd="0" destOrd="0" presId="urn:microsoft.com/office/officeart/2005/8/layout/vList5"/>
    <dgm:cxn modelId="{A604ED37-B55A-435C-B428-DAB996E464C7}" type="presOf" srcId="{CEC2505A-04A2-469D-88ED-C54B212029D1}" destId="{45796D49-1E02-4159-A76D-31E7E5DD7D35}" srcOrd="0" destOrd="0" presId="urn:microsoft.com/office/officeart/2005/8/layout/vList5"/>
    <dgm:cxn modelId="{812CE0DE-304C-4CE7-B59E-59C1CBDAEEE6}" type="presOf" srcId="{E0C9D448-079D-40AE-A4DD-37C039D101A6}" destId="{322E82E0-E8F6-4559-85BA-D17C3482EBA8}" srcOrd="0" destOrd="2" presId="urn:microsoft.com/office/officeart/2005/8/layout/vList5"/>
    <dgm:cxn modelId="{4AD0666D-B1F9-47A6-B9FB-B1AC520BA5E0}" srcId="{A1A3E5E1-16E4-461E-91A4-06AB1C98BE5A}" destId="{03D3C9F7-0C3E-4751-A8EC-4EF18811E7C6}" srcOrd="0" destOrd="0" parTransId="{031FA70A-4596-4E74-BD66-C8D73C833B69}" sibTransId="{528A8F0B-FDD7-44CC-99EF-4DE6E761ED8F}"/>
    <dgm:cxn modelId="{E04BFAB7-9C4A-42F2-87B6-F9BD28B52DD8}" srcId="{A1A3E5E1-16E4-461E-91A4-06AB1C98BE5A}" destId="{E0C9D448-079D-40AE-A4DD-37C039D101A6}" srcOrd="2" destOrd="0" parTransId="{12B882B3-EA81-4D63-A289-79E9C843CE3C}" sibTransId="{03E461A8-27D3-4ADD-AA5A-CEAF448153AC}"/>
    <dgm:cxn modelId="{876A6297-435C-488E-AC40-0C067152DCCC}" type="presOf" srcId="{A1A3E5E1-16E4-461E-91A4-06AB1C98BE5A}" destId="{3BBCB00A-1242-43AF-836D-F6746A94A810}" srcOrd="0" destOrd="0" presId="urn:microsoft.com/office/officeart/2005/8/layout/vList5"/>
    <dgm:cxn modelId="{5BC4549D-31D1-441A-A3F4-AA1CF8B4C5BE}" type="presOf" srcId="{3C7D86DE-1D9F-418B-AF28-0F8986EE66ED}" destId="{724F7D45-EE7E-4D82-AC79-413673ABBEF2}" srcOrd="0" destOrd="0" presId="urn:microsoft.com/office/officeart/2005/8/layout/vList5"/>
    <dgm:cxn modelId="{7B5C360F-7A50-45B3-B5F6-FD2CE24AC455}" srcId="{A1A3E5E1-16E4-461E-91A4-06AB1C98BE5A}" destId="{12DD53DC-E3FD-48E2-8FCC-FBFB9AB55BF4}" srcOrd="1" destOrd="0" parTransId="{051CB329-66D3-49A5-98AF-13BC6A952BB4}" sibTransId="{2295BE7B-9143-4E16-BC6D-2BCCC4F4F026}"/>
    <dgm:cxn modelId="{3D14AC39-0AEF-4674-8512-CB46D838832B}" type="presOf" srcId="{8B6BF4FF-CD0F-48B3-9A2D-D4ED66A31215}" destId="{01538721-8E40-41E7-B983-F1D1F2956442}" srcOrd="0" destOrd="0" presId="urn:microsoft.com/office/officeart/2005/8/layout/vList5"/>
    <dgm:cxn modelId="{74AD2FD7-4FDE-4FA3-8040-AB067B9D116E}" srcId="{1D981D12-6A5A-4F49-9CD0-F3CAA1C40478}" destId="{DE96DDF1-8D10-4BFA-8ED1-B1646F4928FE}" srcOrd="1" destOrd="0" parTransId="{8C5DF744-567E-423D-BCAE-A47C91B507E8}" sibTransId="{48DFD589-4B5B-48FF-8223-C8F631914299}"/>
    <dgm:cxn modelId="{23BE0758-305A-4715-A583-4A1F389DBFA3}" srcId="{8B6BF4FF-CD0F-48B3-9A2D-D4ED66A31215}" destId="{1D981D12-6A5A-4F49-9CD0-F3CAA1C40478}" srcOrd="2" destOrd="0" parTransId="{1E2710D5-D981-408A-BB7A-DBA2DAC00C7D}" sibTransId="{B9EA3C70-C81D-47DA-8802-E7A469719F08}"/>
    <dgm:cxn modelId="{1F312BD1-5B47-4C2C-9B52-B0C4FC38052A}" type="presParOf" srcId="{01538721-8E40-41E7-B983-F1D1F2956442}" destId="{7F3B3CEC-A408-4FDC-A1D7-18107D74811F}" srcOrd="0" destOrd="0" presId="urn:microsoft.com/office/officeart/2005/8/layout/vList5"/>
    <dgm:cxn modelId="{F759901C-24B6-4A4B-B6B8-48FD1FC393D6}" type="presParOf" srcId="{7F3B3CEC-A408-4FDC-A1D7-18107D74811F}" destId="{97EC6E02-8A12-4EC8-A364-445B5383DCA2}" srcOrd="0" destOrd="0" presId="urn:microsoft.com/office/officeart/2005/8/layout/vList5"/>
    <dgm:cxn modelId="{EC1FFB26-2E6D-4D25-B440-EA75BCFE395B}" type="presParOf" srcId="{7F3B3CEC-A408-4FDC-A1D7-18107D74811F}" destId="{724F7D45-EE7E-4D82-AC79-413673ABBEF2}" srcOrd="1" destOrd="0" presId="urn:microsoft.com/office/officeart/2005/8/layout/vList5"/>
    <dgm:cxn modelId="{E78BA13C-5ABD-44AB-831F-339F00C29D8F}" type="presParOf" srcId="{01538721-8E40-41E7-B983-F1D1F2956442}" destId="{BE9A0437-159A-4785-A8FF-E687D1BDE1BC}" srcOrd="1" destOrd="0" presId="urn:microsoft.com/office/officeart/2005/8/layout/vList5"/>
    <dgm:cxn modelId="{421AB88C-DF51-4657-906D-DFD67496DBF2}" type="presParOf" srcId="{01538721-8E40-41E7-B983-F1D1F2956442}" destId="{DC41C3B7-7CC9-470D-8585-D284DDC68D77}" srcOrd="2" destOrd="0" presId="urn:microsoft.com/office/officeart/2005/8/layout/vList5"/>
    <dgm:cxn modelId="{471B00AA-07FD-4218-8198-C875D39E1EC3}" type="presParOf" srcId="{DC41C3B7-7CC9-470D-8585-D284DDC68D77}" destId="{3BBCB00A-1242-43AF-836D-F6746A94A810}" srcOrd="0" destOrd="0" presId="urn:microsoft.com/office/officeart/2005/8/layout/vList5"/>
    <dgm:cxn modelId="{C49145CD-1C40-4278-8E19-FA55F49C40F5}" type="presParOf" srcId="{DC41C3B7-7CC9-470D-8585-D284DDC68D77}" destId="{322E82E0-E8F6-4559-85BA-D17C3482EBA8}" srcOrd="1" destOrd="0" presId="urn:microsoft.com/office/officeart/2005/8/layout/vList5"/>
    <dgm:cxn modelId="{913CBD20-EC88-4F80-A480-EA9A4E7B463C}" type="presParOf" srcId="{01538721-8E40-41E7-B983-F1D1F2956442}" destId="{BB437AE2-0455-4A8B-B26F-766089D3F859}" srcOrd="3" destOrd="0" presId="urn:microsoft.com/office/officeart/2005/8/layout/vList5"/>
    <dgm:cxn modelId="{B3392DD3-29A8-41A5-A01D-102446CE93F4}" type="presParOf" srcId="{01538721-8E40-41E7-B983-F1D1F2956442}" destId="{4C84EA34-B867-4B88-A257-42B9CA81754C}" srcOrd="4" destOrd="0" presId="urn:microsoft.com/office/officeart/2005/8/layout/vList5"/>
    <dgm:cxn modelId="{A9B19C5B-9462-4B2A-AA46-1E3D50EBA6A8}" type="presParOf" srcId="{4C84EA34-B867-4B88-A257-42B9CA81754C}" destId="{C25CCFCD-107E-4A67-BB84-F27FB8FE826D}" srcOrd="0" destOrd="0" presId="urn:microsoft.com/office/officeart/2005/8/layout/vList5"/>
    <dgm:cxn modelId="{AF581DD2-C795-49B0-AE16-64BE91BC6C0D}" type="presParOf" srcId="{4C84EA34-B867-4B88-A257-42B9CA81754C}" destId="{45796D49-1E02-4159-A76D-31E7E5DD7D3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BF4FF-CD0F-48B3-9A2D-D4ED66A312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A1A3E5E1-16E4-461E-91A4-06AB1C98BE5A}">
      <dgm:prSet phldrT="[文本]"/>
      <dgm:spPr/>
      <dgm:t>
        <a:bodyPr/>
        <a:lstStyle/>
        <a:p>
          <a:r>
            <a:rPr lang="en-US" altLang="zh-CN" dirty="0" err="1" smtClean="0"/>
            <a:t>CourseGrading</a:t>
          </a:r>
          <a:r>
            <a:rPr lang="en-US" altLang="zh-CN" dirty="0" smtClean="0"/>
            <a:t>@</a:t>
          </a:r>
          <a:r>
            <a:rPr lang="zh-CN" altLang="en-US" dirty="0" smtClean="0"/>
            <a:t>北航</a:t>
          </a:r>
          <a:endParaRPr lang="zh-CN" altLang="en-US" dirty="0"/>
        </a:p>
      </dgm:t>
    </dgm:pt>
    <dgm:pt modelId="{B4CDE031-862F-4F4A-B391-DFD6D3A0B307}" type="parTrans" cxnId="{1F4D6824-3936-4E55-A134-DA5AB2D509FB}">
      <dgm:prSet/>
      <dgm:spPr/>
      <dgm:t>
        <a:bodyPr/>
        <a:lstStyle/>
        <a:p>
          <a:endParaRPr lang="zh-CN" altLang="en-US"/>
        </a:p>
      </dgm:t>
    </dgm:pt>
    <dgm:pt modelId="{D8057238-3F51-4FD9-A66A-508A194E2A63}" type="sibTrans" cxnId="{1F4D6824-3936-4E55-A134-DA5AB2D509FB}">
      <dgm:prSet/>
      <dgm:spPr/>
      <dgm:t>
        <a:bodyPr/>
        <a:lstStyle/>
        <a:p>
          <a:endParaRPr lang="zh-CN" altLang="en-US"/>
        </a:p>
      </dgm:t>
    </dgm:pt>
    <dgm:pt modelId="{12DD53DC-E3FD-48E2-8FCC-FBFB9AB55BF4}">
      <dgm:prSet phldrT="[文本]"/>
      <dgm:spPr/>
      <dgm:t>
        <a:bodyPr/>
        <a:lstStyle/>
        <a:p>
          <a:r>
            <a:rPr lang="zh-CN" altLang="en-US" dirty="0" smtClean="0"/>
            <a:t>应用</a:t>
          </a:r>
          <a:endParaRPr lang="zh-CN" altLang="en-US" dirty="0"/>
        </a:p>
      </dgm:t>
    </dgm:pt>
    <dgm:pt modelId="{051CB329-66D3-49A5-98AF-13BC6A952BB4}" type="parTrans" cxnId="{7B5C360F-7A50-45B3-B5F6-FD2CE24AC455}">
      <dgm:prSet/>
      <dgm:spPr/>
      <dgm:t>
        <a:bodyPr/>
        <a:lstStyle/>
        <a:p>
          <a:endParaRPr lang="zh-CN" altLang="en-US"/>
        </a:p>
      </dgm:t>
    </dgm:pt>
    <dgm:pt modelId="{2295BE7B-9143-4E16-BC6D-2BCCC4F4F026}" type="sibTrans" cxnId="{7B5C360F-7A50-45B3-B5F6-FD2CE24AC455}">
      <dgm:prSet/>
      <dgm:spPr/>
      <dgm:t>
        <a:bodyPr/>
        <a:lstStyle/>
        <a:p>
          <a:endParaRPr lang="zh-CN" altLang="en-US"/>
        </a:p>
      </dgm:t>
    </dgm:pt>
    <dgm:pt modelId="{1D981D12-6A5A-4F49-9CD0-F3CAA1C40478}">
      <dgm:prSet phldrT="[文本]"/>
      <dgm:spPr/>
      <dgm:t>
        <a:bodyPr/>
        <a:lstStyle/>
        <a:p>
          <a:r>
            <a:rPr lang="zh-CN" altLang="en-US" dirty="0" smtClean="0"/>
            <a:t>与</a:t>
          </a:r>
          <a:r>
            <a:rPr lang="en-US" altLang="zh-CN" dirty="0" err="1" smtClean="0"/>
            <a:t>CourseGrading</a:t>
          </a:r>
          <a:r>
            <a:rPr lang="zh-CN" altLang="en-US" dirty="0" smtClean="0"/>
            <a:t>共同发展</a:t>
          </a:r>
          <a:endParaRPr lang="zh-CN" altLang="en-US" dirty="0"/>
        </a:p>
      </dgm:t>
    </dgm:pt>
    <dgm:pt modelId="{1E2710D5-D981-408A-BB7A-DBA2DAC00C7D}" type="parTrans" cxnId="{23BE0758-305A-4715-A583-4A1F389DBFA3}">
      <dgm:prSet/>
      <dgm:spPr/>
      <dgm:t>
        <a:bodyPr/>
        <a:lstStyle/>
        <a:p>
          <a:endParaRPr lang="zh-CN" altLang="en-US"/>
        </a:p>
      </dgm:t>
    </dgm:pt>
    <dgm:pt modelId="{B9EA3C70-C81D-47DA-8802-E7A469719F08}" type="sibTrans" cxnId="{23BE0758-305A-4715-A583-4A1F389DBFA3}">
      <dgm:prSet/>
      <dgm:spPr/>
      <dgm:t>
        <a:bodyPr/>
        <a:lstStyle/>
        <a:p>
          <a:endParaRPr lang="zh-CN" altLang="en-US"/>
        </a:p>
      </dgm:t>
    </dgm:pt>
    <dgm:pt modelId="{E0C9D448-079D-40AE-A4DD-37C039D101A6}">
      <dgm:prSet phldrT="[文本]"/>
      <dgm:spPr/>
      <dgm:t>
        <a:bodyPr/>
        <a:lstStyle/>
        <a:p>
          <a:r>
            <a:rPr lang="zh-CN" altLang="en-US" dirty="0" smtClean="0"/>
            <a:t>题库建设</a:t>
          </a:r>
          <a:endParaRPr lang="zh-CN" altLang="en-US" dirty="0"/>
        </a:p>
      </dgm:t>
    </dgm:pt>
    <dgm:pt modelId="{12B882B3-EA81-4D63-A289-79E9C843CE3C}" type="parTrans" cxnId="{E04BFAB7-9C4A-42F2-87B6-F9BD28B52DD8}">
      <dgm:prSet/>
      <dgm:spPr/>
      <dgm:t>
        <a:bodyPr/>
        <a:lstStyle/>
        <a:p>
          <a:endParaRPr lang="zh-CN" altLang="en-US"/>
        </a:p>
      </dgm:t>
    </dgm:pt>
    <dgm:pt modelId="{03E461A8-27D3-4ADD-AA5A-CEAF448153AC}" type="sibTrans" cxnId="{E04BFAB7-9C4A-42F2-87B6-F9BD28B52DD8}">
      <dgm:prSet/>
      <dgm:spPr/>
      <dgm:t>
        <a:bodyPr/>
        <a:lstStyle/>
        <a:p>
          <a:endParaRPr lang="zh-CN" altLang="en-US"/>
        </a:p>
      </dgm:t>
    </dgm:pt>
    <dgm:pt modelId="{CEC2505A-04A2-469D-88ED-C54B212029D1}">
      <dgm:prSet phldrT="[文本]"/>
      <dgm:spPr/>
      <dgm:t>
        <a:bodyPr/>
        <a:lstStyle/>
        <a:p>
          <a:r>
            <a:rPr lang="zh-CN" altLang="en-US" dirty="0" smtClean="0">
              <a:latin typeface="Times New Roman" pitchFamily="18" charset="0"/>
              <a:cs typeface="Times New Roman" pitchFamily="18" charset="0"/>
            </a:rPr>
            <a:t>定位</a:t>
          </a:r>
          <a:endParaRPr lang="zh-CN" altLang="en-US" dirty="0"/>
        </a:p>
      </dgm:t>
    </dgm:pt>
    <dgm:pt modelId="{EC872C4E-0272-458F-AED9-B8DF935DF53A}" type="parTrans" cxnId="{4FF5F622-688C-4E3F-83D4-B2C39D8E0858}">
      <dgm:prSet/>
      <dgm:spPr/>
      <dgm:t>
        <a:bodyPr/>
        <a:lstStyle/>
        <a:p>
          <a:endParaRPr lang="zh-CN" altLang="en-US"/>
        </a:p>
      </dgm:t>
    </dgm:pt>
    <dgm:pt modelId="{EF4FE19B-9B6B-4659-81FF-2EBDF272E4C4}" type="sibTrans" cxnId="{4FF5F622-688C-4E3F-83D4-B2C39D8E0858}">
      <dgm:prSet/>
      <dgm:spPr/>
      <dgm:t>
        <a:bodyPr/>
        <a:lstStyle/>
        <a:p>
          <a:endParaRPr lang="zh-CN" altLang="en-US"/>
        </a:p>
      </dgm:t>
    </dgm:pt>
    <dgm:pt modelId="{B08DFCC8-E3DF-40CD-AC51-D073D30C7ABD}">
      <dgm:prSet phldrT="[文本]"/>
      <dgm:spPr/>
      <dgm:t>
        <a:bodyPr/>
        <a:lstStyle/>
        <a:p>
          <a:r>
            <a:rPr lang="en-US" altLang="zh-CN" dirty="0" err="1" smtClean="0">
              <a:latin typeface="Times New Roman" pitchFamily="18" charset="0"/>
              <a:cs typeface="Times New Roman" pitchFamily="18" charset="0"/>
            </a:rPr>
            <a:t>CourseGrading</a:t>
          </a:r>
          <a:r>
            <a:rPr lang="zh-CN" altLang="en-US" smtClean="0">
              <a:latin typeface="Times New Roman" pitchFamily="18" charset="0"/>
              <a:cs typeface="Times New Roman" pitchFamily="18" charset="0"/>
            </a:rPr>
            <a:t>平台</a:t>
          </a:r>
          <a:endParaRPr lang="zh-CN" altLang="en-US" dirty="0"/>
        </a:p>
      </dgm:t>
    </dgm:pt>
    <dgm:pt modelId="{76E66038-81CF-4713-934D-F372D9DA655A}" type="parTrans" cxnId="{A3835FDB-0C01-4DA4-B262-1D0CB03323AA}">
      <dgm:prSet/>
      <dgm:spPr/>
      <dgm:t>
        <a:bodyPr/>
        <a:lstStyle/>
        <a:p>
          <a:endParaRPr lang="zh-CN" altLang="en-US"/>
        </a:p>
      </dgm:t>
    </dgm:pt>
    <dgm:pt modelId="{2591C1A9-44BF-40AC-AE7A-C749D14F8A0A}" type="sibTrans" cxnId="{A3835FDB-0C01-4DA4-B262-1D0CB03323AA}">
      <dgm:prSet/>
      <dgm:spPr/>
      <dgm:t>
        <a:bodyPr/>
        <a:lstStyle/>
        <a:p>
          <a:endParaRPr lang="zh-CN" altLang="en-US"/>
        </a:p>
      </dgm:t>
    </dgm:pt>
    <dgm:pt modelId="{3C7D86DE-1D9F-418B-AF28-0F8986EE66ED}">
      <dgm:prSet phldrT="[文本]"/>
      <dgm:spPr/>
      <dgm:t>
        <a:bodyPr/>
        <a:lstStyle/>
        <a:p>
          <a:r>
            <a:rPr lang="zh-CN" altLang="en-US" dirty="0" smtClean="0">
              <a:latin typeface="Times New Roman" pitchFamily="18" charset="0"/>
              <a:cs typeface="Times New Roman" pitchFamily="18" charset="0"/>
            </a:rPr>
            <a:t>理念</a:t>
          </a:r>
          <a:endParaRPr lang="zh-CN" altLang="en-US" dirty="0"/>
        </a:p>
      </dgm:t>
    </dgm:pt>
    <dgm:pt modelId="{11AFD4D9-057D-47BD-9AAA-E26908FD2D21}" type="parTrans" cxnId="{4565AEE7-50E5-49BC-8B79-5C79E2E8BD1B}">
      <dgm:prSet/>
      <dgm:spPr/>
      <dgm:t>
        <a:bodyPr/>
        <a:lstStyle/>
        <a:p>
          <a:endParaRPr lang="zh-CN" altLang="en-US"/>
        </a:p>
      </dgm:t>
    </dgm:pt>
    <dgm:pt modelId="{D152B881-069F-495A-A5F2-049FB4F0BDA9}" type="sibTrans" cxnId="{4565AEE7-50E5-49BC-8B79-5C79E2E8BD1B}">
      <dgm:prSet/>
      <dgm:spPr/>
      <dgm:t>
        <a:bodyPr/>
        <a:lstStyle/>
        <a:p>
          <a:endParaRPr lang="zh-CN" altLang="en-US"/>
        </a:p>
      </dgm:t>
    </dgm:pt>
    <dgm:pt modelId="{26646491-1D7A-4A42-934A-820091F371B2}">
      <dgm:prSet/>
      <dgm:spPr/>
      <dgm:t>
        <a:bodyPr/>
        <a:lstStyle/>
        <a:p>
          <a:r>
            <a:rPr lang="zh-CN" altLang="en-US" dirty="0" smtClean="0">
              <a:latin typeface="Times New Roman" pitchFamily="18" charset="0"/>
              <a:cs typeface="Times New Roman" pitchFamily="18" charset="0"/>
            </a:rPr>
            <a:t>特色</a:t>
          </a:r>
          <a:endParaRPr lang="en-US" altLang="zh-CN" dirty="0" smtClean="0">
            <a:latin typeface="Times New Roman" pitchFamily="18" charset="0"/>
            <a:cs typeface="Times New Roman" pitchFamily="18" charset="0"/>
          </a:endParaRPr>
        </a:p>
      </dgm:t>
    </dgm:pt>
    <dgm:pt modelId="{F3446D32-6B78-4C5A-926B-D02C3ED83584}" type="parTrans" cxnId="{AD3EF89D-805E-49C6-9DA6-CE856AD32354}">
      <dgm:prSet/>
      <dgm:spPr/>
      <dgm:t>
        <a:bodyPr/>
        <a:lstStyle/>
        <a:p>
          <a:endParaRPr lang="zh-CN" altLang="en-US"/>
        </a:p>
      </dgm:t>
    </dgm:pt>
    <dgm:pt modelId="{3906389E-8E1F-4712-B68D-8319F5340E75}" type="sibTrans" cxnId="{AD3EF89D-805E-49C6-9DA6-CE856AD32354}">
      <dgm:prSet/>
      <dgm:spPr/>
      <dgm:t>
        <a:bodyPr/>
        <a:lstStyle/>
        <a:p>
          <a:endParaRPr lang="zh-CN" altLang="en-US"/>
        </a:p>
      </dgm:t>
    </dgm:pt>
    <dgm:pt modelId="{0C85A008-7A12-444D-BD42-CAEF82F05367}">
      <dgm:prSet/>
      <dgm:spPr/>
      <dgm:t>
        <a:bodyPr/>
        <a:lstStyle/>
        <a:p>
          <a:r>
            <a:rPr lang="zh-CN" altLang="en-US" dirty="0" smtClean="0">
              <a:latin typeface="Times New Roman" pitchFamily="18" charset="0"/>
              <a:cs typeface="Times New Roman" pitchFamily="18" charset="0"/>
            </a:rPr>
            <a:t>平台的质量</a:t>
          </a:r>
          <a:endParaRPr lang="zh-CN" altLang="en-US" dirty="0">
            <a:latin typeface="Times New Roman" pitchFamily="18" charset="0"/>
            <a:cs typeface="Times New Roman" pitchFamily="18" charset="0"/>
          </a:endParaRPr>
        </a:p>
      </dgm:t>
    </dgm:pt>
    <dgm:pt modelId="{A952F508-ECFB-42FA-94DF-88D06DEAE2A4}" type="parTrans" cxnId="{C4A873C8-327C-4A93-A75D-BCD2018EBA80}">
      <dgm:prSet/>
      <dgm:spPr/>
      <dgm:t>
        <a:bodyPr/>
        <a:lstStyle/>
        <a:p>
          <a:endParaRPr lang="zh-CN" altLang="en-US"/>
        </a:p>
      </dgm:t>
    </dgm:pt>
    <dgm:pt modelId="{208150B7-763D-4710-9DB4-5C66958F938F}" type="sibTrans" cxnId="{C4A873C8-327C-4A93-A75D-BCD2018EBA80}">
      <dgm:prSet/>
      <dgm:spPr/>
      <dgm:t>
        <a:bodyPr/>
        <a:lstStyle/>
        <a:p>
          <a:endParaRPr lang="zh-CN" altLang="en-US"/>
        </a:p>
      </dgm:t>
    </dgm:pt>
    <dgm:pt modelId="{DE96DDF1-8D10-4BFA-8ED1-B1646F4928FE}">
      <dgm:prSet/>
      <dgm:spPr/>
      <dgm:t>
        <a:bodyPr/>
        <a:lstStyle/>
        <a:p>
          <a:r>
            <a:rPr lang="zh-CN" altLang="en-US" dirty="0" smtClean="0">
              <a:latin typeface="Times New Roman" pitchFamily="18" charset="0"/>
              <a:cs typeface="Times New Roman" pitchFamily="18" charset="0"/>
            </a:rPr>
            <a:t>未来规划</a:t>
          </a:r>
          <a:endParaRPr lang="zh-CN" altLang="en-US" dirty="0">
            <a:latin typeface="Times New Roman" pitchFamily="18" charset="0"/>
            <a:cs typeface="Times New Roman" pitchFamily="18" charset="0"/>
          </a:endParaRPr>
        </a:p>
      </dgm:t>
    </dgm:pt>
    <dgm:pt modelId="{8C5DF744-567E-423D-BCAE-A47C91B507E8}" type="parTrans" cxnId="{74AD2FD7-4FDE-4FA3-8040-AB067B9D116E}">
      <dgm:prSet/>
      <dgm:spPr/>
      <dgm:t>
        <a:bodyPr/>
        <a:lstStyle/>
        <a:p>
          <a:endParaRPr lang="zh-CN" altLang="en-US"/>
        </a:p>
      </dgm:t>
    </dgm:pt>
    <dgm:pt modelId="{48DFD589-4B5B-48FF-8223-C8F631914299}" type="sibTrans" cxnId="{74AD2FD7-4FDE-4FA3-8040-AB067B9D116E}">
      <dgm:prSet/>
      <dgm:spPr/>
      <dgm:t>
        <a:bodyPr/>
        <a:lstStyle/>
        <a:p>
          <a:endParaRPr lang="zh-CN" altLang="en-US"/>
        </a:p>
      </dgm:t>
    </dgm:pt>
    <dgm:pt modelId="{D8CDA496-E145-44AE-8CBC-AFEA25DA8BF5}">
      <dgm:prSet phldrT="[文本]"/>
      <dgm:spPr/>
      <dgm:t>
        <a:bodyPr/>
        <a:lstStyle/>
        <a:p>
          <a:r>
            <a:rPr lang="zh-CN" altLang="en-US" dirty="0" smtClean="0"/>
            <a:t>教改</a:t>
          </a:r>
          <a:endParaRPr lang="zh-CN" altLang="en-US" dirty="0"/>
        </a:p>
      </dgm:t>
    </dgm:pt>
    <dgm:pt modelId="{447529C4-D459-4260-9756-2BB04268D84C}" type="parTrans" cxnId="{8EDA51BA-34DC-4D84-8C1A-D5B9493B8D21}">
      <dgm:prSet/>
      <dgm:spPr/>
    </dgm:pt>
    <dgm:pt modelId="{7D269821-D5CF-4D06-9CED-A1F430E48FD0}" type="sibTrans" cxnId="{8EDA51BA-34DC-4D84-8C1A-D5B9493B8D21}">
      <dgm:prSet/>
      <dgm:spPr/>
    </dgm:pt>
    <dgm:pt modelId="{01538721-8E40-41E7-B983-F1D1F2956442}" type="pres">
      <dgm:prSet presAssocID="{8B6BF4FF-CD0F-48B3-9A2D-D4ED66A31215}" presName="Name0" presStyleCnt="0">
        <dgm:presLayoutVars>
          <dgm:dir/>
          <dgm:animLvl val="lvl"/>
          <dgm:resizeHandles val="exact"/>
        </dgm:presLayoutVars>
      </dgm:prSet>
      <dgm:spPr/>
      <dgm:t>
        <a:bodyPr/>
        <a:lstStyle/>
        <a:p>
          <a:endParaRPr lang="zh-CN" altLang="en-US"/>
        </a:p>
      </dgm:t>
    </dgm:pt>
    <dgm:pt modelId="{7F3B3CEC-A408-4FDC-A1D7-18107D74811F}" type="pres">
      <dgm:prSet presAssocID="{B08DFCC8-E3DF-40CD-AC51-D073D30C7ABD}" presName="linNode" presStyleCnt="0"/>
      <dgm:spPr/>
    </dgm:pt>
    <dgm:pt modelId="{97EC6E02-8A12-4EC8-A364-445B5383DCA2}" type="pres">
      <dgm:prSet presAssocID="{B08DFCC8-E3DF-40CD-AC51-D073D30C7ABD}" presName="parentText" presStyleLbl="node1" presStyleIdx="0" presStyleCnt="3" custScaleX="617778">
        <dgm:presLayoutVars>
          <dgm:chMax val="1"/>
          <dgm:bulletEnabled val="1"/>
        </dgm:presLayoutVars>
      </dgm:prSet>
      <dgm:spPr/>
      <dgm:t>
        <a:bodyPr/>
        <a:lstStyle/>
        <a:p>
          <a:endParaRPr lang="zh-CN" altLang="en-US"/>
        </a:p>
      </dgm:t>
    </dgm:pt>
    <dgm:pt modelId="{724F7D45-EE7E-4D82-AC79-413673ABBEF2}" type="pres">
      <dgm:prSet presAssocID="{B08DFCC8-E3DF-40CD-AC51-D073D30C7ABD}" presName="descendantText" presStyleLbl="alignAccFollowNode1" presStyleIdx="0" presStyleCnt="3">
        <dgm:presLayoutVars>
          <dgm:bulletEnabled val="1"/>
        </dgm:presLayoutVars>
      </dgm:prSet>
      <dgm:spPr/>
      <dgm:t>
        <a:bodyPr/>
        <a:lstStyle/>
        <a:p>
          <a:endParaRPr lang="zh-CN" altLang="en-US"/>
        </a:p>
      </dgm:t>
    </dgm:pt>
    <dgm:pt modelId="{BE9A0437-159A-4785-A8FF-E687D1BDE1BC}" type="pres">
      <dgm:prSet presAssocID="{2591C1A9-44BF-40AC-AE7A-C749D14F8A0A}" presName="sp" presStyleCnt="0"/>
      <dgm:spPr/>
    </dgm:pt>
    <dgm:pt modelId="{DC41C3B7-7CC9-470D-8585-D284DDC68D77}" type="pres">
      <dgm:prSet presAssocID="{A1A3E5E1-16E4-461E-91A4-06AB1C98BE5A}" presName="linNode" presStyleCnt="0"/>
      <dgm:spPr/>
    </dgm:pt>
    <dgm:pt modelId="{3BBCB00A-1242-43AF-836D-F6746A94A810}" type="pres">
      <dgm:prSet presAssocID="{A1A3E5E1-16E4-461E-91A4-06AB1C98BE5A}" presName="parentText" presStyleLbl="node1" presStyleIdx="1" presStyleCnt="3" custScaleX="619916">
        <dgm:presLayoutVars>
          <dgm:chMax val="1"/>
          <dgm:bulletEnabled val="1"/>
        </dgm:presLayoutVars>
      </dgm:prSet>
      <dgm:spPr/>
      <dgm:t>
        <a:bodyPr/>
        <a:lstStyle/>
        <a:p>
          <a:endParaRPr lang="zh-CN" altLang="en-US"/>
        </a:p>
      </dgm:t>
    </dgm:pt>
    <dgm:pt modelId="{322E82E0-E8F6-4559-85BA-D17C3482EBA8}" type="pres">
      <dgm:prSet presAssocID="{A1A3E5E1-16E4-461E-91A4-06AB1C98BE5A}" presName="descendantText" presStyleLbl="alignAccFollowNode1" presStyleIdx="1" presStyleCnt="3">
        <dgm:presLayoutVars>
          <dgm:bulletEnabled val="1"/>
        </dgm:presLayoutVars>
      </dgm:prSet>
      <dgm:spPr/>
      <dgm:t>
        <a:bodyPr/>
        <a:lstStyle/>
        <a:p>
          <a:endParaRPr lang="zh-CN" altLang="en-US"/>
        </a:p>
      </dgm:t>
    </dgm:pt>
    <dgm:pt modelId="{BB437AE2-0455-4A8B-B26F-766089D3F859}" type="pres">
      <dgm:prSet presAssocID="{D8057238-3F51-4FD9-A66A-508A194E2A63}" presName="sp" presStyleCnt="0"/>
      <dgm:spPr/>
    </dgm:pt>
    <dgm:pt modelId="{4C84EA34-B867-4B88-A257-42B9CA81754C}" type="pres">
      <dgm:prSet presAssocID="{1D981D12-6A5A-4F49-9CD0-F3CAA1C40478}" presName="linNode" presStyleCnt="0"/>
      <dgm:spPr/>
    </dgm:pt>
    <dgm:pt modelId="{C25CCFCD-107E-4A67-BB84-F27FB8FE826D}" type="pres">
      <dgm:prSet presAssocID="{1D981D12-6A5A-4F49-9CD0-F3CAA1C40478}" presName="parentText" presStyleLbl="node1" presStyleIdx="2" presStyleCnt="3" custScaleX="623294" custLinFactNeighborX="-17" custLinFactNeighborY="-2877">
        <dgm:presLayoutVars>
          <dgm:chMax val="1"/>
          <dgm:bulletEnabled val="1"/>
        </dgm:presLayoutVars>
      </dgm:prSet>
      <dgm:spPr/>
      <dgm:t>
        <a:bodyPr/>
        <a:lstStyle/>
        <a:p>
          <a:endParaRPr lang="zh-CN" altLang="en-US"/>
        </a:p>
      </dgm:t>
    </dgm:pt>
    <dgm:pt modelId="{45796D49-1E02-4159-A76D-31E7E5DD7D35}" type="pres">
      <dgm:prSet presAssocID="{1D981D12-6A5A-4F49-9CD0-F3CAA1C40478}" presName="descendantText" presStyleLbl="alignAccFollowNode1" presStyleIdx="2" presStyleCnt="3">
        <dgm:presLayoutVars>
          <dgm:bulletEnabled val="1"/>
        </dgm:presLayoutVars>
      </dgm:prSet>
      <dgm:spPr/>
      <dgm:t>
        <a:bodyPr/>
        <a:lstStyle/>
        <a:p>
          <a:endParaRPr lang="zh-CN" altLang="en-US"/>
        </a:p>
      </dgm:t>
    </dgm:pt>
  </dgm:ptLst>
  <dgm:cxnLst>
    <dgm:cxn modelId="{2787C18D-5E52-4061-9FAC-784C717720E3}" type="presOf" srcId="{DE96DDF1-8D10-4BFA-8ED1-B1646F4928FE}" destId="{45796D49-1E02-4159-A76D-31E7E5DD7D35}" srcOrd="0" destOrd="1" presId="urn:microsoft.com/office/officeart/2005/8/layout/vList5"/>
    <dgm:cxn modelId="{AD3EF89D-805E-49C6-9DA6-CE856AD32354}" srcId="{B08DFCC8-E3DF-40CD-AC51-D073D30C7ABD}" destId="{26646491-1D7A-4A42-934A-820091F371B2}" srcOrd="1" destOrd="0" parTransId="{F3446D32-6B78-4C5A-926B-D02C3ED83584}" sibTransId="{3906389E-8E1F-4712-B68D-8319F5340E75}"/>
    <dgm:cxn modelId="{A32FB707-7F6D-4009-9C4D-F01DAFD2C2F5}" type="presOf" srcId="{12DD53DC-E3FD-48E2-8FCC-FBFB9AB55BF4}" destId="{322E82E0-E8F6-4559-85BA-D17C3482EBA8}" srcOrd="0" destOrd="1" presId="urn:microsoft.com/office/officeart/2005/8/layout/vList5"/>
    <dgm:cxn modelId="{1F4D6824-3936-4E55-A134-DA5AB2D509FB}" srcId="{8B6BF4FF-CD0F-48B3-9A2D-D4ED66A31215}" destId="{A1A3E5E1-16E4-461E-91A4-06AB1C98BE5A}" srcOrd="1" destOrd="0" parTransId="{B4CDE031-862F-4F4A-B391-DFD6D3A0B307}" sibTransId="{D8057238-3F51-4FD9-A66A-508A194E2A63}"/>
    <dgm:cxn modelId="{C4A873C8-327C-4A93-A75D-BCD2018EBA80}" srcId="{B08DFCC8-E3DF-40CD-AC51-D073D30C7ABD}" destId="{0C85A008-7A12-444D-BD42-CAEF82F05367}" srcOrd="2" destOrd="0" parTransId="{A952F508-ECFB-42FA-94DF-88D06DEAE2A4}" sibTransId="{208150B7-763D-4710-9DB4-5C66958F938F}"/>
    <dgm:cxn modelId="{4FF5F622-688C-4E3F-83D4-B2C39D8E0858}" srcId="{1D981D12-6A5A-4F49-9CD0-F3CAA1C40478}" destId="{CEC2505A-04A2-469D-88ED-C54B212029D1}" srcOrd="0" destOrd="0" parTransId="{EC872C4E-0272-458F-AED9-B8DF935DF53A}" sibTransId="{EF4FE19B-9B6B-4659-81FF-2EBDF272E4C4}"/>
    <dgm:cxn modelId="{0F58DD24-BFBF-4370-AF9F-2B98110F91A0}" type="presOf" srcId="{3C7D86DE-1D9F-418B-AF28-0F8986EE66ED}" destId="{724F7D45-EE7E-4D82-AC79-413673ABBEF2}" srcOrd="0" destOrd="0" presId="urn:microsoft.com/office/officeart/2005/8/layout/vList5"/>
    <dgm:cxn modelId="{4565AEE7-50E5-49BC-8B79-5C79E2E8BD1B}" srcId="{B08DFCC8-E3DF-40CD-AC51-D073D30C7ABD}" destId="{3C7D86DE-1D9F-418B-AF28-0F8986EE66ED}" srcOrd="0" destOrd="0" parTransId="{11AFD4D9-057D-47BD-9AAA-E26908FD2D21}" sibTransId="{D152B881-069F-495A-A5F2-049FB4F0BDA9}"/>
    <dgm:cxn modelId="{0D652BB6-7FCC-4A88-B470-B6536CFA85B2}" type="presOf" srcId="{D8CDA496-E145-44AE-8CBC-AFEA25DA8BF5}" destId="{322E82E0-E8F6-4559-85BA-D17C3482EBA8}" srcOrd="0" destOrd="0" presId="urn:microsoft.com/office/officeart/2005/8/layout/vList5"/>
    <dgm:cxn modelId="{8EDA51BA-34DC-4D84-8C1A-D5B9493B8D21}" srcId="{A1A3E5E1-16E4-461E-91A4-06AB1C98BE5A}" destId="{D8CDA496-E145-44AE-8CBC-AFEA25DA8BF5}" srcOrd="0" destOrd="0" parTransId="{447529C4-D459-4260-9756-2BB04268D84C}" sibTransId="{7D269821-D5CF-4D06-9CED-A1F430E48FD0}"/>
    <dgm:cxn modelId="{878F1952-2BEA-4994-A355-24AD96111DC5}" type="presOf" srcId="{8B6BF4FF-CD0F-48B3-9A2D-D4ED66A31215}" destId="{01538721-8E40-41E7-B983-F1D1F2956442}" srcOrd="0" destOrd="0" presId="urn:microsoft.com/office/officeart/2005/8/layout/vList5"/>
    <dgm:cxn modelId="{A3835FDB-0C01-4DA4-B262-1D0CB03323AA}" srcId="{8B6BF4FF-CD0F-48B3-9A2D-D4ED66A31215}" destId="{B08DFCC8-E3DF-40CD-AC51-D073D30C7ABD}" srcOrd="0" destOrd="0" parTransId="{76E66038-81CF-4713-934D-F372D9DA655A}" sibTransId="{2591C1A9-44BF-40AC-AE7A-C749D14F8A0A}"/>
    <dgm:cxn modelId="{FB306901-1D5B-4594-8BD8-CCBEED88A555}" type="presOf" srcId="{1D981D12-6A5A-4F49-9CD0-F3CAA1C40478}" destId="{C25CCFCD-107E-4A67-BB84-F27FB8FE826D}" srcOrd="0" destOrd="0" presId="urn:microsoft.com/office/officeart/2005/8/layout/vList5"/>
    <dgm:cxn modelId="{B62CE446-1FBC-4AB9-8F4C-2DF2A42C2530}" type="presOf" srcId="{A1A3E5E1-16E4-461E-91A4-06AB1C98BE5A}" destId="{3BBCB00A-1242-43AF-836D-F6746A94A810}" srcOrd="0" destOrd="0" presId="urn:microsoft.com/office/officeart/2005/8/layout/vList5"/>
    <dgm:cxn modelId="{745162A3-2B6A-40C6-A0CB-9696EA8A8B1C}" type="presOf" srcId="{E0C9D448-079D-40AE-A4DD-37C039D101A6}" destId="{322E82E0-E8F6-4559-85BA-D17C3482EBA8}" srcOrd="0" destOrd="2" presId="urn:microsoft.com/office/officeart/2005/8/layout/vList5"/>
    <dgm:cxn modelId="{E04BFAB7-9C4A-42F2-87B6-F9BD28B52DD8}" srcId="{A1A3E5E1-16E4-461E-91A4-06AB1C98BE5A}" destId="{E0C9D448-079D-40AE-A4DD-37C039D101A6}" srcOrd="2" destOrd="0" parTransId="{12B882B3-EA81-4D63-A289-79E9C843CE3C}" sibTransId="{03E461A8-27D3-4ADD-AA5A-CEAF448153AC}"/>
    <dgm:cxn modelId="{72C4A52A-E678-4456-AB9D-95AF35A7687F}" type="presOf" srcId="{CEC2505A-04A2-469D-88ED-C54B212029D1}" destId="{45796D49-1E02-4159-A76D-31E7E5DD7D35}" srcOrd="0" destOrd="0" presId="urn:microsoft.com/office/officeart/2005/8/layout/vList5"/>
    <dgm:cxn modelId="{BA1BAD5A-A441-40D0-9CD4-441C1138F930}" type="presOf" srcId="{B08DFCC8-E3DF-40CD-AC51-D073D30C7ABD}" destId="{97EC6E02-8A12-4EC8-A364-445B5383DCA2}" srcOrd="0" destOrd="0" presId="urn:microsoft.com/office/officeart/2005/8/layout/vList5"/>
    <dgm:cxn modelId="{F2766484-ED39-4C5F-9235-1042B3F9FF4D}" type="presOf" srcId="{0C85A008-7A12-444D-BD42-CAEF82F05367}" destId="{724F7D45-EE7E-4D82-AC79-413673ABBEF2}" srcOrd="0" destOrd="2" presId="urn:microsoft.com/office/officeart/2005/8/layout/vList5"/>
    <dgm:cxn modelId="{91376047-0095-42F8-A783-21CAA1517E81}" type="presOf" srcId="{26646491-1D7A-4A42-934A-820091F371B2}" destId="{724F7D45-EE7E-4D82-AC79-413673ABBEF2}" srcOrd="0" destOrd="1" presId="urn:microsoft.com/office/officeart/2005/8/layout/vList5"/>
    <dgm:cxn modelId="{7B5C360F-7A50-45B3-B5F6-FD2CE24AC455}" srcId="{A1A3E5E1-16E4-461E-91A4-06AB1C98BE5A}" destId="{12DD53DC-E3FD-48E2-8FCC-FBFB9AB55BF4}" srcOrd="1" destOrd="0" parTransId="{051CB329-66D3-49A5-98AF-13BC6A952BB4}" sibTransId="{2295BE7B-9143-4E16-BC6D-2BCCC4F4F026}"/>
    <dgm:cxn modelId="{74AD2FD7-4FDE-4FA3-8040-AB067B9D116E}" srcId="{1D981D12-6A5A-4F49-9CD0-F3CAA1C40478}" destId="{DE96DDF1-8D10-4BFA-8ED1-B1646F4928FE}" srcOrd="1" destOrd="0" parTransId="{8C5DF744-567E-423D-BCAE-A47C91B507E8}" sibTransId="{48DFD589-4B5B-48FF-8223-C8F631914299}"/>
    <dgm:cxn modelId="{23BE0758-305A-4715-A583-4A1F389DBFA3}" srcId="{8B6BF4FF-CD0F-48B3-9A2D-D4ED66A31215}" destId="{1D981D12-6A5A-4F49-9CD0-F3CAA1C40478}" srcOrd="2" destOrd="0" parTransId="{1E2710D5-D981-408A-BB7A-DBA2DAC00C7D}" sibTransId="{B9EA3C70-C81D-47DA-8802-E7A469719F08}"/>
    <dgm:cxn modelId="{4220C1AB-6B7A-4CEB-9528-2EE093F2EFFF}" type="presParOf" srcId="{01538721-8E40-41E7-B983-F1D1F2956442}" destId="{7F3B3CEC-A408-4FDC-A1D7-18107D74811F}" srcOrd="0" destOrd="0" presId="urn:microsoft.com/office/officeart/2005/8/layout/vList5"/>
    <dgm:cxn modelId="{8A93C1D8-8F6B-4B6B-B068-2B94E8D9925F}" type="presParOf" srcId="{7F3B3CEC-A408-4FDC-A1D7-18107D74811F}" destId="{97EC6E02-8A12-4EC8-A364-445B5383DCA2}" srcOrd="0" destOrd="0" presId="urn:microsoft.com/office/officeart/2005/8/layout/vList5"/>
    <dgm:cxn modelId="{6B0C87BA-3C27-42E4-806E-B10276FB76B0}" type="presParOf" srcId="{7F3B3CEC-A408-4FDC-A1D7-18107D74811F}" destId="{724F7D45-EE7E-4D82-AC79-413673ABBEF2}" srcOrd="1" destOrd="0" presId="urn:microsoft.com/office/officeart/2005/8/layout/vList5"/>
    <dgm:cxn modelId="{F3D5B774-EE2F-4EC8-83C0-E0239888B502}" type="presParOf" srcId="{01538721-8E40-41E7-B983-F1D1F2956442}" destId="{BE9A0437-159A-4785-A8FF-E687D1BDE1BC}" srcOrd="1" destOrd="0" presId="urn:microsoft.com/office/officeart/2005/8/layout/vList5"/>
    <dgm:cxn modelId="{491FFA7E-11FC-4983-AF0A-F52405EE5148}" type="presParOf" srcId="{01538721-8E40-41E7-B983-F1D1F2956442}" destId="{DC41C3B7-7CC9-470D-8585-D284DDC68D77}" srcOrd="2" destOrd="0" presId="urn:microsoft.com/office/officeart/2005/8/layout/vList5"/>
    <dgm:cxn modelId="{A70C5FD2-C5F9-4AAD-A098-68A0BCE97633}" type="presParOf" srcId="{DC41C3B7-7CC9-470D-8585-D284DDC68D77}" destId="{3BBCB00A-1242-43AF-836D-F6746A94A810}" srcOrd="0" destOrd="0" presId="urn:microsoft.com/office/officeart/2005/8/layout/vList5"/>
    <dgm:cxn modelId="{B29E73CA-C01D-4643-A42E-41F6B28EF662}" type="presParOf" srcId="{DC41C3B7-7CC9-470D-8585-D284DDC68D77}" destId="{322E82E0-E8F6-4559-85BA-D17C3482EBA8}" srcOrd="1" destOrd="0" presId="urn:microsoft.com/office/officeart/2005/8/layout/vList5"/>
    <dgm:cxn modelId="{C2E4B57F-58BE-4B36-8B15-98AF72578497}" type="presParOf" srcId="{01538721-8E40-41E7-B983-F1D1F2956442}" destId="{BB437AE2-0455-4A8B-B26F-766089D3F859}" srcOrd="3" destOrd="0" presId="urn:microsoft.com/office/officeart/2005/8/layout/vList5"/>
    <dgm:cxn modelId="{659EA600-785E-4102-BFC6-4F8C44B10831}" type="presParOf" srcId="{01538721-8E40-41E7-B983-F1D1F2956442}" destId="{4C84EA34-B867-4B88-A257-42B9CA81754C}" srcOrd="4" destOrd="0" presId="urn:microsoft.com/office/officeart/2005/8/layout/vList5"/>
    <dgm:cxn modelId="{3B40DF5E-A108-4DCA-B893-6C67883C34CB}" type="presParOf" srcId="{4C84EA34-B867-4B88-A257-42B9CA81754C}" destId="{C25CCFCD-107E-4A67-BB84-F27FB8FE826D}" srcOrd="0" destOrd="0" presId="urn:microsoft.com/office/officeart/2005/8/layout/vList5"/>
    <dgm:cxn modelId="{24582A69-3909-40BC-8C25-F38D8B3C1C31}" type="presParOf" srcId="{4C84EA34-B867-4B88-A257-42B9CA81754C}" destId="{45796D49-1E02-4159-A76D-31E7E5DD7D3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A8E2E6-7D83-43C4-888B-21A252E168F6}" type="doc">
      <dgm:prSet loTypeId="urn:microsoft.com/office/officeart/2005/8/layout/arrow2" loCatId="process" qsTypeId="urn:microsoft.com/office/officeart/2005/8/quickstyle/simple2" qsCatId="simple" csTypeId="urn:microsoft.com/office/officeart/2005/8/colors/accent1_2" csCatId="accent1" phldr="1"/>
      <dgm:spPr/>
    </dgm:pt>
    <dgm:pt modelId="{CC14C074-5C1A-46E9-9792-8E2913C4C7CA}">
      <dgm:prSet phldrT="[文本]"/>
      <dgm:spPr/>
      <dgm:t>
        <a:bodyPr/>
        <a:lstStyle/>
        <a:p>
          <a:r>
            <a:rPr lang="en-US" altLang="zh-CN" b="1" dirty="0" smtClean="0">
              <a:latin typeface="微软雅黑" pitchFamily="34" charset="-122"/>
              <a:ea typeface="微软雅黑" pitchFamily="34" charset="-122"/>
            </a:rPr>
            <a:t>1.0</a:t>
          </a:r>
        </a:p>
        <a:p>
          <a:r>
            <a:rPr lang="en-US" altLang="zh-CN" dirty="0" smtClean="0">
              <a:latin typeface="微软雅黑" pitchFamily="34" charset="-122"/>
              <a:ea typeface="微软雅黑" pitchFamily="34" charset="-122"/>
            </a:rPr>
            <a:t>OJ</a:t>
          </a:r>
          <a:endParaRPr lang="zh-CN" altLang="en-US" dirty="0">
            <a:latin typeface="微软雅黑" pitchFamily="34" charset="-122"/>
            <a:ea typeface="微软雅黑" pitchFamily="34" charset="-122"/>
          </a:endParaRPr>
        </a:p>
      </dgm:t>
    </dgm:pt>
    <dgm:pt modelId="{29CAC676-1F88-4505-94CA-9CFD7D6FD9D7}" type="parTrans" cxnId="{D1D6AD9F-0353-42E3-9803-330BC6145243}">
      <dgm:prSet/>
      <dgm:spPr/>
      <dgm:t>
        <a:bodyPr/>
        <a:lstStyle/>
        <a:p>
          <a:endParaRPr lang="zh-CN" altLang="en-US"/>
        </a:p>
      </dgm:t>
    </dgm:pt>
    <dgm:pt modelId="{C6F573C4-5687-478F-AF39-F9C1C6D13D29}" type="sibTrans" cxnId="{D1D6AD9F-0353-42E3-9803-330BC6145243}">
      <dgm:prSet/>
      <dgm:spPr/>
      <dgm:t>
        <a:bodyPr/>
        <a:lstStyle/>
        <a:p>
          <a:endParaRPr lang="zh-CN" altLang="en-US"/>
        </a:p>
      </dgm:t>
    </dgm:pt>
    <dgm:pt modelId="{2C49FF8C-8F1E-4D5C-9B55-C2290EECBF20}">
      <dgm:prSet phldrT="[文本]"/>
      <dgm:spPr/>
      <dgm:t>
        <a:bodyPr/>
        <a:lstStyle/>
        <a:p>
          <a:r>
            <a:rPr lang="en-US" altLang="zh-CN" b="1" dirty="0" smtClean="0">
              <a:latin typeface="微软雅黑" pitchFamily="34" charset="-122"/>
              <a:ea typeface="微软雅黑" pitchFamily="34" charset="-122"/>
            </a:rPr>
            <a:t>2.0</a:t>
          </a:r>
        </a:p>
        <a:p>
          <a:r>
            <a:rPr lang="en-US" altLang="zh-CN" dirty="0" smtClean="0">
              <a:latin typeface="微软雅黑" pitchFamily="34" charset="-122"/>
              <a:ea typeface="微软雅黑" pitchFamily="34" charset="-122"/>
            </a:rPr>
            <a:t>OJ+</a:t>
          </a:r>
          <a:r>
            <a:rPr lang="zh-CN" altLang="en-US" dirty="0" smtClean="0">
              <a:latin typeface="微软雅黑" pitchFamily="34" charset="-122"/>
              <a:ea typeface="微软雅黑" pitchFamily="34" charset="-122"/>
            </a:rPr>
            <a:t>课程管理</a:t>
          </a: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dgm:t>
    </dgm:pt>
    <dgm:pt modelId="{A25D84DB-29A4-48CE-80F8-4998E3635C4E}" type="parTrans" cxnId="{C7799AA2-6317-4DF5-98AF-B79E4CF99020}">
      <dgm:prSet/>
      <dgm:spPr/>
      <dgm:t>
        <a:bodyPr/>
        <a:lstStyle/>
        <a:p>
          <a:endParaRPr lang="zh-CN" altLang="en-US"/>
        </a:p>
      </dgm:t>
    </dgm:pt>
    <dgm:pt modelId="{8A0D940A-B1B5-4E5F-91D4-5FCFBEF95AEF}" type="sibTrans" cxnId="{C7799AA2-6317-4DF5-98AF-B79E4CF99020}">
      <dgm:prSet/>
      <dgm:spPr/>
      <dgm:t>
        <a:bodyPr/>
        <a:lstStyle/>
        <a:p>
          <a:endParaRPr lang="zh-CN" altLang="en-US"/>
        </a:p>
      </dgm:t>
    </dgm:pt>
    <dgm:pt modelId="{FEB2C547-A3D1-46D3-B162-08EEDDFDD92E}">
      <dgm:prSet phldrT="[文本]"/>
      <dgm:spPr/>
      <dgm:t>
        <a:bodyPr/>
        <a:lstStyle/>
        <a:p>
          <a:r>
            <a:rPr lang="en-US" altLang="zh-CN" b="1" dirty="0" smtClean="0">
              <a:latin typeface="微软雅黑" pitchFamily="34" charset="-122"/>
              <a:ea typeface="微软雅黑" pitchFamily="34" charset="-122"/>
            </a:rPr>
            <a:t>3.0</a:t>
          </a:r>
        </a:p>
        <a:p>
          <a:r>
            <a:rPr lang="zh-CN" altLang="en-US" dirty="0" smtClean="0">
              <a:latin typeface="微软雅黑" pitchFamily="34" charset="-122"/>
              <a:ea typeface="微软雅黑" pitchFamily="34" charset="-122"/>
            </a:rPr>
            <a:t>平台化</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用户体验</a:t>
          </a:r>
          <a:endParaRPr lang="en-US" altLang="zh-CN" dirty="0" smtClean="0">
            <a:latin typeface="微软雅黑" pitchFamily="34" charset="-122"/>
            <a:ea typeface="微软雅黑" pitchFamily="34" charset="-122"/>
          </a:endParaRPr>
        </a:p>
        <a:p>
          <a:r>
            <a:rPr lang="zh-CN" altLang="en-US" smtClean="0">
              <a:latin typeface="微软雅黑" pitchFamily="34" charset="-122"/>
              <a:ea typeface="微软雅黑" pitchFamily="34" charset="-122"/>
            </a:rPr>
            <a:t>技术深度</a:t>
          </a:r>
          <a:endParaRPr lang="zh-CN" altLang="en-US" dirty="0">
            <a:latin typeface="微软雅黑" pitchFamily="34" charset="-122"/>
            <a:ea typeface="微软雅黑" pitchFamily="34" charset="-122"/>
          </a:endParaRPr>
        </a:p>
      </dgm:t>
    </dgm:pt>
    <dgm:pt modelId="{E1AA0F0B-549E-494D-8B9B-2A079B4734B5}" type="parTrans" cxnId="{56503989-1AC4-4128-BA8D-71E66803D868}">
      <dgm:prSet/>
      <dgm:spPr/>
      <dgm:t>
        <a:bodyPr/>
        <a:lstStyle/>
        <a:p>
          <a:endParaRPr lang="zh-CN" altLang="en-US"/>
        </a:p>
      </dgm:t>
    </dgm:pt>
    <dgm:pt modelId="{74A3E102-6CD8-41CA-8E72-C6A928BB2AAF}" type="sibTrans" cxnId="{56503989-1AC4-4128-BA8D-71E66803D868}">
      <dgm:prSet/>
      <dgm:spPr/>
      <dgm:t>
        <a:bodyPr/>
        <a:lstStyle/>
        <a:p>
          <a:endParaRPr lang="zh-CN" altLang="en-US"/>
        </a:p>
      </dgm:t>
    </dgm:pt>
    <dgm:pt modelId="{09E10C36-025D-4E1A-8B5D-B4A0E0033CF8}" type="pres">
      <dgm:prSet presAssocID="{A4A8E2E6-7D83-43C4-888B-21A252E168F6}" presName="arrowDiagram" presStyleCnt="0">
        <dgm:presLayoutVars>
          <dgm:chMax val="5"/>
          <dgm:dir/>
          <dgm:resizeHandles val="exact"/>
        </dgm:presLayoutVars>
      </dgm:prSet>
      <dgm:spPr/>
    </dgm:pt>
    <dgm:pt modelId="{87096D73-85F0-403B-8EC9-0DA392EECEE9}" type="pres">
      <dgm:prSet presAssocID="{A4A8E2E6-7D83-43C4-888B-21A252E168F6}" presName="arrow" presStyleLbl="bgShp" presStyleIdx="0" presStyleCnt="1"/>
      <dgm:spPr/>
    </dgm:pt>
    <dgm:pt modelId="{B5F4382B-69BE-4F20-B0BD-86A6C5D95C51}" type="pres">
      <dgm:prSet presAssocID="{A4A8E2E6-7D83-43C4-888B-21A252E168F6}" presName="arrowDiagram3" presStyleCnt="0"/>
      <dgm:spPr/>
    </dgm:pt>
    <dgm:pt modelId="{70A6EBFB-5839-4CA9-9EF0-F7490E7423C1}" type="pres">
      <dgm:prSet presAssocID="{CC14C074-5C1A-46E9-9792-8E2913C4C7CA}" presName="bullet3a" presStyleLbl="node1" presStyleIdx="0" presStyleCnt="3"/>
      <dgm:spPr/>
    </dgm:pt>
    <dgm:pt modelId="{025DAF6E-E013-4772-87CA-3D35090C726B}" type="pres">
      <dgm:prSet presAssocID="{CC14C074-5C1A-46E9-9792-8E2913C4C7CA}" presName="textBox3a" presStyleLbl="revTx" presStyleIdx="0" presStyleCnt="3" custScaleX="103113">
        <dgm:presLayoutVars>
          <dgm:bulletEnabled val="1"/>
        </dgm:presLayoutVars>
      </dgm:prSet>
      <dgm:spPr/>
      <dgm:t>
        <a:bodyPr/>
        <a:lstStyle/>
        <a:p>
          <a:endParaRPr lang="zh-CN" altLang="en-US"/>
        </a:p>
      </dgm:t>
    </dgm:pt>
    <dgm:pt modelId="{D634FFC9-171A-42A7-A803-E9CD568F2DD1}" type="pres">
      <dgm:prSet presAssocID="{2C49FF8C-8F1E-4D5C-9B55-C2290EECBF20}" presName="bullet3b" presStyleLbl="node1" presStyleIdx="1" presStyleCnt="3"/>
      <dgm:spPr/>
    </dgm:pt>
    <dgm:pt modelId="{58FBCA95-AE30-4696-9127-0751927EDEBA}" type="pres">
      <dgm:prSet presAssocID="{2C49FF8C-8F1E-4D5C-9B55-C2290EECBF20}" presName="textBox3b" presStyleLbl="revTx" presStyleIdx="1" presStyleCnt="3">
        <dgm:presLayoutVars>
          <dgm:bulletEnabled val="1"/>
        </dgm:presLayoutVars>
      </dgm:prSet>
      <dgm:spPr/>
      <dgm:t>
        <a:bodyPr/>
        <a:lstStyle/>
        <a:p>
          <a:endParaRPr lang="zh-CN" altLang="en-US"/>
        </a:p>
      </dgm:t>
    </dgm:pt>
    <dgm:pt modelId="{19CF2430-F36A-46EC-87D2-4A640C015C62}" type="pres">
      <dgm:prSet presAssocID="{FEB2C547-A3D1-46D3-B162-08EEDDFDD92E}" presName="bullet3c" presStyleLbl="node1" presStyleIdx="2" presStyleCnt="3"/>
      <dgm:spPr/>
    </dgm:pt>
    <dgm:pt modelId="{B1836149-F04A-4177-95E1-1FE8ABB25CF0}" type="pres">
      <dgm:prSet presAssocID="{FEB2C547-A3D1-46D3-B162-08EEDDFDD92E}" presName="textBox3c" presStyleLbl="revTx" presStyleIdx="2" presStyleCnt="3">
        <dgm:presLayoutVars>
          <dgm:bulletEnabled val="1"/>
        </dgm:presLayoutVars>
      </dgm:prSet>
      <dgm:spPr/>
      <dgm:t>
        <a:bodyPr/>
        <a:lstStyle/>
        <a:p>
          <a:endParaRPr lang="zh-CN" altLang="en-US"/>
        </a:p>
      </dgm:t>
    </dgm:pt>
  </dgm:ptLst>
  <dgm:cxnLst>
    <dgm:cxn modelId="{E53AD5B1-D811-4E95-8FBE-8F00CD103299}" type="presOf" srcId="{A4A8E2E6-7D83-43C4-888B-21A252E168F6}" destId="{09E10C36-025D-4E1A-8B5D-B4A0E0033CF8}" srcOrd="0" destOrd="0" presId="urn:microsoft.com/office/officeart/2005/8/layout/arrow2"/>
    <dgm:cxn modelId="{C7799AA2-6317-4DF5-98AF-B79E4CF99020}" srcId="{A4A8E2E6-7D83-43C4-888B-21A252E168F6}" destId="{2C49FF8C-8F1E-4D5C-9B55-C2290EECBF20}" srcOrd="1" destOrd="0" parTransId="{A25D84DB-29A4-48CE-80F8-4998E3635C4E}" sibTransId="{8A0D940A-B1B5-4E5F-91D4-5FCFBEF95AEF}"/>
    <dgm:cxn modelId="{BCB29A5D-45A9-4713-BEAD-F0EFFABC0725}" type="presOf" srcId="{2C49FF8C-8F1E-4D5C-9B55-C2290EECBF20}" destId="{58FBCA95-AE30-4696-9127-0751927EDEBA}" srcOrd="0" destOrd="0" presId="urn:microsoft.com/office/officeart/2005/8/layout/arrow2"/>
    <dgm:cxn modelId="{D1D6AD9F-0353-42E3-9803-330BC6145243}" srcId="{A4A8E2E6-7D83-43C4-888B-21A252E168F6}" destId="{CC14C074-5C1A-46E9-9792-8E2913C4C7CA}" srcOrd="0" destOrd="0" parTransId="{29CAC676-1F88-4505-94CA-9CFD7D6FD9D7}" sibTransId="{C6F573C4-5687-478F-AF39-F9C1C6D13D29}"/>
    <dgm:cxn modelId="{56503989-1AC4-4128-BA8D-71E66803D868}" srcId="{A4A8E2E6-7D83-43C4-888B-21A252E168F6}" destId="{FEB2C547-A3D1-46D3-B162-08EEDDFDD92E}" srcOrd="2" destOrd="0" parTransId="{E1AA0F0B-549E-494D-8B9B-2A079B4734B5}" sibTransId="{74A3E102-6CD8-41CA-8E72-C6A928BB2AAF}"/>
    <dgm:cxn modelId="{77743559-8EC9-4A24-923D-E0E10EDAF640}" type="presOf" srcId="{CC14C074-5C1A-46E9-9792-8E2913C4C7CA}" destId="{025DAF6E-E013-4772-87CA-3D35090C726B}" srcOrd="0" destOrd="0" presId="urn:microsoft.com/office/officeart/2005/8/layout/arrow2"/>
    <dgm:cxn modelId="{536E1459-61EF-40FE-B7C3-C394CCFA6B84}" type="presOf" srcId="{FEB2C547-A3D1-46D3-B162-08EEDDFDD92E}" destId="{B1836149-F04A-4177-95E1-1FE8ABB25CF0}" srcOrd="0" destOrd="0" presId="urn:microsoft.com/office/officeart/2005/8/layout/arrow2"/>
    <dgm:cxn modelId="{434EC2E9-19F3-408C-B7CE-672E5F1E374E}" type="presParOf" srcId="{09E10C36-025D-4E1A-8B5D-B4A0E0033CF8}" destId="{87096D73-85F0-403B-8EC9-0DA392EECEE9}" srcOrd="0" destOrd="0" presId="urn:microsoft.com/office/officeart/2005/8/layout/arrow2"/>
    <dgm:cxn modelId="{13D7F8D2-9901-42B4-902F-9D3EBF2691BF}" type="presParOf" srcId="{09E10C36-025D-4E1A-8B5D-B4A0E0033CF8}" destId="{B5F4382B-69BE-4F20-B0BD-86A6C5D95C51}" srcOrd="1" destOrd="0" presId="urn:microsoft.com/office/officeart/2005/8/layout/arrow2"/>
    <dgm:cxn modelId="{2E1D6631-A32B-456E-A2F2-DE5C6BD64D42}" type="presParOf" srcId="{B5F4382B-69BE-4F20-B0BD-86A6C5D95C51}" destId="{70A6EBFB-5839-4CA9-9EF0-F7490E7423C1}" srcOrd="0" destOrd="0" presId="urn:microsoft.com/office/officeart/2005/8/layout/arrow2"/>
    <dgm:cxn modelId="{6E0AD4EB-E16B-4619-965F-7C714ED0BDE1}" type="presParOf" srcId="{B5F4382B-69BE-4F20-B0BD-86A6C5D95C51}" destId="{025DAF6E-E013-4772-87CA-3D35090C726B}" srcOrd="1" destOrd="0" presId="urn:microsoft.com/office/officeart/2005/8/layout/arrow2"/>
    <dgm:cxn modelId="{6D9B291B-79B4-44EC-8627-6FBC0CA0E095}" type="presParOf" srcId="{B5F4382B-69BE-4F20-B0BD-86A6C5D95C51}" destId="{D634FFC9-171A-42A7-A803-E9CD568F2DD1}" srcOrd="2" destOrd="0" presId="urn:microsoft.com/office/officeart/2005/8/layout/arrow2"/>
    <dgm:cxn modelId="{89F6DF24-0E21-4CF4-A304-CE06FD2B2F75}" type="presParOf" srcId="{B5F4382B-69BE-4F20-B0BD-86A6C5D95C51}" destId="{58FBCA95-AE30-4696-9127-0751927EDEBA}" srcOrd="3" destOrd="0" presId="urn:microsoft.com/office/officeart/2005/8/layout/arrow2"/>
    <dgm:cxn modelId="{0876E083-6FF7-4379-8BD1-80EC5ABC7006}" type="presParOf" srcId="{B5F4382B-69BE-4F20-B0BD-86A6C5D95C51}" destId="{19CF2430-F36A-46EC-87D2-4A640C015C62}" srcOrd="4" destOrd="0" presId="urn:microsoft.com/office/officeart/2005/8/layout/arrow2"/>
    <dgm:cxn modelId="{3A7F5419-3C2A-4744-888F-940E30D0A4A4}" type="presParOf" srcId="{B5F4382B-69BE-4F20-B0BD-86A6C5D95C51}" destId="{B1836149-F04A-4177-95E1-1FE8ABB25CF0}"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zh-CN" altLang="en-US"/>
        </a:p>
      </dgm:t>
    </dgm:pt>
    <dgm:pt modelId="{950CEB52-312F-412C-8EFD-52E6439AA89C}">
      <dgm:prSet phldrT="[文本]" custT="1"/>
      <dgm:spPr/>
      <dgm:t>
        <a:bodyPr/>
        <a:lstStyle/>
        <a:p>
          <a:r>
            <a:rPr lang="zh-CN" altLang="en-US" sz="1400" b="1" dirty="0" smtClean="0"/>
            <a:t>程序设计类课程</a:t>
          </a:r>
          <a:endParaRPr lang="zh-CN" altLang="en-US" sz="1400" b="1" dirty="0"/>
        </a:p>
      </dgm:t>
    </dgm:pt>
    <dgm:pt modelId="{537DC14B-F3C4-4E1C-BEA4-14CCCD75C9BE}" type="parTrans" cxnId="{E49026B3-7FD4-4E0B-91F2-67D531A3596D}">
      <dgm:prSet/>
      <dgm:spPr/>
      <dgm:t>
        <a:bodyPr/>
        <a:lstStyle/>
        <a:p>
          <a:endParaRPr lang="zh-CN" altLang="en-US"/>
        </a:p>
      </dgm:t>
    </dgm:pt>
    <dgm:pt modelId="{B46C74E9-8B5E-46BD-B6B7-7E95B51972CF}" type="sibTrans" cxnId="{E49026B3-7FD4-4E0B-91F2-67D531A3596D}">
      <dgm:prSet/>
      <dgm:spPr/>
      <dgm:t>
        <a:bodyPr/>
        <a:lstStyle/>
        <a:p>
          <a:endParaRPr lang="zh-CN" altLang="en-US"/>
        </a:p>
      </dgm:t>
    </dgm:pt>
    <dgm:pt modelId="{6F03E54B-ECF2-49E3-AAD2-D6688D7F9831}">
      <dgm:prSet phldrT="[文本]"/>
      <dgm:spPr/>
      <dgm:t>
        <a:bodyPr/>
        <a:lstStyle/>
        <a:p>
          <a:r>
            <a:rPr lang="zh-CN" altLang="en-US" dirty="0" smtClean="0"/>
            <a:t>程序设计</a:t>
          </a:r>
          <a:endParaRPr lang="zh-CN" altLang="en-US" dirty="0"/>
        </a:p>
      </dgm:t>
    </dgm:pt>
    <dgm:pt modelId="{6FD418A8-CC51-4991-84F4-B524B0726E4F}" type="parTrans" cxnId="{1404EF6A-CA8A-45F7-B9F9-3BEF927D9050}">
      <dgm:prSet/>
      <dgm:spPr/>
      <dgm:t>
        <a:bodyPr/>
        <a:lstStyle/>
        <a:p>
          <a:endParaRPr lang="zh-CN" altLang="en-US"/>
        </a:p>
      </dgm:t>
    </dgm:pt>
    <dgm:pt modelId="{DCA2CD0A-0AE9-44F9-B349-2AA3391F7ABD}" type="sibTrans" cxnId="{1404EF6A-CA8A-45F7-B9F9-3BEF927D9050}">
      <dgm:prSet/>
      <dgm:spPr/>
      <dgm:t>
        <a:bodyPr/>
        <a:lstStyle/>
        <a:p>
          <a:endParaRPr lang="zh-CN" altLang="en-US"/>
        </a:p>
      </dgm:t>
    </dgm:pt>
    <dgm:pt modelId="{944AA6FC-18C5-4C6F-B671-CABFF5ECFDF7}">
      <dgm:prSet phldrT="[文本]"/>
      <dgm:spPr/>
      <dgm:t>
        <a:bodyPr/>
        <a:lstStyle/>
        <a:p>
          <a:r>
            <a:rPr lang="zh-CN" altLang="en-US" dirty="0" smtClean="0"/>
            <a:t>数据结构与算法</a:t>
          </a:r>
          <a:endParaRPr lang="zh-CN" altLang="en-US" dirty="0"/>
        </a:p>
      </dgm:t>
    </dgm:pt>
    <dgm:pt modelId="{8B9D3E21-FA3B-4478-97D5-BD2CDA40851E}" type="parTrans" cxnId="{8B5C25E2-C6DF-4107-85F2-CD722BF06E3A}">
      <dgm:prSet/>
      <dgm:spPr/>
      <dgm:t>
        <a:bodyPr/>
        <a:lstStyle/>
        <a:p>
          <a:endParaRPr lang="zh-CN" altLang="en-US"/>
        </a:p>
      </dgm:t>
    </dgm:pt>
    <dgm:pt modelId="{2691055F-A90E-4572-AE2B-4E1503F511ED}" type="sibTrans" cxnId="{8B5C25E2-C6DF-4107-85F2-CD722BF06E3A}">
      <dgm:prSet/>
      <dgm:spPr/>
      <dgm:t>
        <a:bodyPr/>
        <a:lstStyle/>
        <a:p>
          <a:endParaRPr lang="zh-CN" altLang="en-US"/>
        </a:p>
      </dgm:t>
    </dgm:pt>
    <dgm:pt modelId="{09F304CB-971D-4719-8FDE-D32111A12116}">
      <dgm:prSet phldrT="[文本]"/>
      <dgm:spPr/>
      <dgm:t>
        <a:bodyPr/>
        <a:lstStyle/>
        <a:p>
          <a:r>
            <a:rPr lang="zh-CN" altLang="en-US" dirty="0" smtClean="0"/>
            <a:t>计算思维导论</a:t>
          </a:r>
          <a:endParaRPr lang="zh-CN" altLang="en-US" dirty="0"/>
        </a:p>
      </dgm:t>
    </dgm:pt>
    <dgm:pt modelId="{1B5A0633-13A2-48D4-941A-7B65E61C7346}" type="parTrans" cxnId="{329C2D0A-30E1-4393-B003-26AC58D3EC95}">
      <dgm:prSet/>
      <dgm:spPr/>
      <dgm:t>
        <a:bodyPr/>
        <a:lstStyle/>
        <a:p>
          <a:endParaRPr lang="zh-CN" altLang="en-US"/>
        </a:p>
      </dgm:t>
    </dgm:pt>
    <dgm:pt modelId="{D0A5D7CF-5642-4966-A9F6-ABFA66C2E288}" type="sibTrans" cxnId="{329C2D0A-30E1-4393-B003-26AC58D3EC95}">
      <dgm:prSet/>
      <dgm:spPr/>
      <dgm:t>
        <a:bodyPr/>
        <a:lstStyle/>
        <a:p>
          <a:endParaRPr lang="zh-CN" altLang="en-US"/>
        </a:p>
      </dgm:t>
    </dgm:pt>
    <dgm:pt modelId="{9E5F969C-EA2D-44D3-B576-505522D66105}">
      <dgm:prSet phldrT="[文本]"/>
      <dgm:spPr/>
      <dgm:t>
        <a:bodyPr/>
        <a:lstStyle/>
        <a:p>
          <a:r>
            <a:rPr lang="zh-CN" altLang="en-US" dirty="0" smtClean="0"/>
            <a:t>并行计算</a:t>
          </a:r>
          <a:endParaRPr lang="zh-CN" altLang="en-US" dirty="0"/>
        </a:p>
      </dgm:t>
    </dgm:pt>
    <dgm:pt modelId="{0E9229E4-733B-4487-94EB-3264B6E2746F}" type="parTrans" cxnId="{42C5B529-6618-456A-99D3-AC510DC598C3}">
      <dgm:prSet/>
      <dgm:spPr/>
      <dgm:t>
        <a:bodyPr/>
        <a:lstStyle/>
        <a:p>
          <a:endParaRPr lang="zh-CN" altLang="en-US"/>
        </a:p>
      </dgm:t>
    </dgm:pt>
    <dgm:pt modelId="{3FB43522-83C6-4942-AFFA-221449BE8E0B}" type="sibTrans" cxnId="{42C5B529-6618-456A-99D3-AC510DC598C3}">
      <dgm:prSet/>
      <dgm:spPr/>
      <dgm:t>
        <a:bodyPr/>
        <a:lstStyle/>
        <a:p>
          <a:endParaRPr lang="zh-CN" altLang="en-US"/>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5"/>
      <dgm:spPr/>
      <dgm:t>
        <a:bodyPr/>
        <a:lstStyle/>
        <a:p>
          <a:endParaRPr lang="zh-CN" altLang="en-US"/>
        </a:p>
      </dgm:t>
    </dgm:pt>
    <dgm:pt modelId="{CA8B310B-196F-42F3-A812-0E194559317E}" type="pres">
      <dgm:prSet presAssocID="{6F03E54B-ECF2-49E3-AAD2-D6688D7F9831}" presName="node" presStyleLbl="vennNode1" presStyleIdx="1" presStyleCnt="5">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5">
        <dgm:presLayoutVars>
          <dgm:bulletEnabled val="1"/>
        </dgm:presLayoutVars>
      </dgm:prSet>
      <dgm:spPr/>
      <dgm:t>
        <a:bodyPr/>
        <a:lstStyle/>
        <a:p>
          <a:endParaRPr lang="zh-CN" altLang="en-US"/>
        </a:p>
      </dgm:t>
    </dgm:pt>
    <dgm:pt modelId="{132AD7DC-F8BA-45CF-9B7D-F2098947B33B}" type="pres">
      <dgm:prSet presAssocID="{09F304CB-971D-4719-8FDE-D32111A12116}" presName="node" presStyleLbl="vennNode1" presStyleIdx="3" presStyleCnt="5">
        <dgm:presLayoutVars>
          <dgm:bulletEnabled val="1"/>
        </dgm:presLayoutVars>
      </dgm:prSet>
      <dgm:spPr/>
      <dgm:t>
        <a:bodyPr/>
        <a:lstStyle/>
        <a:p>
          <a:endParaRPr lang="zh-CN" altLang="en-US"/>
        </a:p>
      </dgm:t>
    </dgm:pt>
    <dgm:pt modelId="{C805C631-697A-4580-B344-4768E78D947E}" type="pres">
      <dgm:prSet presAssocID="{9E5F969C-EA2D-44D3-B576-505522D66105}" presName="node" presStyleLbl="vennNode1" presStyleIdx="4" presStyleCnt="5">
        <dgm:presLayoutVars>
          <dgm:bulletEnabled val="1"/>
        </dgm:presLayoutVars>
      </dgm:prSet>
      <dgm:spPr/>
      <dgm:t>
        <a:bodyPr/>
        <a:lstStyle/>
        <a:p>
          <a:endParaRPr lang="zh-CN" altLang="en-US"/>
        </a:p>
      </dgm:t>
    </dgm:pt>
  </dgm:ptLst>
  <dgm:cxnLst>
    <dgm:cxn modelId="{329C2D0A-30E1-4393-B003-26AC58D3EC95}" srcId="{950CEB52-312F-412C-8EFD-52E6439AA89C}" destId="{09F304CB-971D-4719-8FDE-D32111A12116}" srcOrd="2" destOrd="0" parTransId="{1B5A0633-13A2-48D4-941A-7B65E61C7346}" sibTransId="{D0A5D7CF-5642-4966-A9F6-ABFA66C2E288}"/>
    <dgm:cxn modelId="{A85BE97A-C994-4096-8258-CAD24517A914}" type="presOf" srcId="{950CEB52-312F-412C-8EFD-52E6439AA89C}" destId="{385094E9-C00F-4F7C-9153-BCB8524C2B05}" srcOrd="0" destOrd="0" presId="urn:microsoft.com/office/officeart/2005/8/layout/radial3"/>
    <dgm:cxn modelId="{C0461407-9F75-414E-B2B5-E30A21E05C0C}" type="presOf" srcId="{6F03E54B-ECF2-49E3-AAD2-D6688D7F9831}" destId="{CA8B310B-196F-42F3-A812-0E194559317E}" srcOrd="0" destOrd="0" presId="urn:microsoft.com/office/officeart/2005/8/layout/radial3"/>
    <dgm:cxn modelId="{E49026B3-7FD4-4E0B-91F2-67D531A3596D}" srcId="{9ACBC1B0-B930-42FF-98C5-0988036B7595}" destId="{950CEB52-312F-412C-8EFD-52E6439AA89C}" srcOrd="0" destOrd="0" parTransId="{537DC14B-F3C4-4E1C-BEA4-14CCCD75C9BE}" sibTransId="{B46C74E9-8B5E-46BD-B6B7-7E95B51972CF}"/>
    <dgm:cxn modelId="{0A2E5CCF-A86A-4AD5-B35D-05792E9E0A7B}" type="presOf" srcId="{9E5F969C-EA2D-44D3-B576-505522D66105}" destId="{C805C631-697A-4580-B344-4768E78D947E}" srcOrd="0" destOrd="0" presId="urn:microsoft.com/office/officeart/2005/8/layout/radial3"/>
    <dgm:cxn modelId="{7D662563-C0E0-4663-ACC9-4C7F30248E9B}" type="presOf" srcId="{9ACBC1B0-B930-42FF-98C5-0988036B7595}" destId="{14F8269F-B65C-4BAD-8FF9-F4746EC81651}" srcOrd="0" destOrd="0" presId="urn:microsoft.com/office/officeart/2005/8/layout/radial3"/>
    <dgm:cxn modelId="{8B5C25E2-C6DF-4107-85F2-CD722BF06E3A}" srcId="{950CEB52-312F-412C-8EFD-52E6439AA89C}" destId="{944AA6FC-18C5-4C6F-B671-CABFF5ECFDF7}" srcOrd="1" destOrd="0" parTransId="{8B9D3E21-FA3B-4478-97D5-BD2CDA40851E}" sibTransId="{2691055F-A90E-4572-AE2B-4E1503F511ED}"/>
    <dgm:cxn modelId="{1404EF6A-CA8A-45F7-B9F9-3BEF927D9050}" srcId="{950CEB52-312F-412C-8EFD-52E6439AA89C}" destId="{6F03E54B-ECF2-49E3-AAD2-D6688D7F9831}" srcOrd="0" destOrd="0" parTransId="{6FD418A8-CC51-4991-84F4-B524B0726E4F}" sibTransId="{DCA2CD0A-0AE9-44F9-B349-2AA3391F7ABD}"/>
    <dgm:cxn modelId="{42C5B529-6618-456A-99D3-AC510DC598C3}" srcId="{950CEB52-312F-412C-8EFD-52E6439AA89C}" destId="{9E5F969C-EA2D-44D3-B576-505522D66105}" srcOrd="3" destOrd="0" parTransId="{0E9229E4-733B-4487-94EB-3264B6E2746F}" sibTransId="{3FB43522-83C6-4942-AFFA-221449BE8E0B}"/>
    <dgm:cxn modelId="{8DEE8098-41AF-443E-8D4F-0DD247183212}" type="presOf" srcId="{944AA6FC-18C5-4C6F-B671-CABFF5ECFDF7}" destId="{B5B13FBF-2794-4BED-82D9-4B25C65EDFFA}" srcOrd="0" destOrd="0" presId="urn:microsoft.com/office/officeart/2005/8/layout/radial3"/>
    <dgm:cxn modelId="{7B3BA17E-B7DA-48A4-B063-59CCA8EDFBC5}" type="presOf" srcId="{09F304CB-971D-4719-8FDE-D32111A12116}" destId="{132AD7DC-F8BA-45CF-9B7D-F2098947B33B}" srcOrd="0" destOrd="0" presId="urn:microsoft.com/office/officeart/2005/8/layout/radial3"/>
    <dgm:cxn modelId="{837FC5F0-B60F-457A-92D9-D3BE4C18EC9A}" type="presParOf" srcId="{14F8269F-B65C-4BAD-8FF9-F4746EC81651}" destId="{DACC8D66-C977-4E44-8C10-F39B9E333435}" srcOrd="0" destOrd="0" presId="urn:microsoft.com/office/officeart/2005/8/layout/radial3"/>
    <dgm:cxn modelId="{9BB16327-9A37-415D-B869-939A83510AAB}" type="presParOf" srcId="{DACC8D66-C977-4E44-8C10-F39B9E333435}" destId="{385094E9-C00F-4F7C-9153-BCB8524C2B05}" srcOrd="0" destOrd="0" presId="urn:microsoft.com/office/officeart/2005/8/layout/radial3"/>
    <dgm:cxn modelId="{15C71BE6-38ED-497D-90E1-B475824CCA1C}" type="presParOf" srcId="{DACC8D66-C977-4E44-8C10-F39B9E333435}" destId="{CA8B310B-196F-42F3-A812-0E194559317E}" srcOrd="1" destOrd="0" presId="urn:microsoft.com/office/officeart/2005/8/layout/radial3"/>
    <dgm:cxn modelId="{7B0A0545-67D7-467E-A174-4D77D38CB27E}" type="presParOf" srcId="{DACC8D66-C977-4E44-8C10-F39B9E333435}" destId="{B5B13FBF-2794-4BED-82D9-4B25C65EDFFA}" srcOrd="2" destOrd="0" presId="urn:microsoft.com/office/officeart/2005/8/layout/radial3"/>
    <dgm:cxn modelId="{EF6283A2-E4D3-4875-A572-9B3B74A8B912}" type="presParOf" srcId="{DACC8D66-C977-4E44-8C10-F39B9E333435}" destId="{132AD7DC-F8BA-45CF-9B7D-F2098947B33B}" srcOrd="3" destOrd="0" presId="urn:microsoft.com/office/officeart/2005/8/layout/radial3"/>
    <dgm:cxn modelId="{BB3BA8C4-AEAC-4122-8D99-B626140260C3}" type="presParOf" srcId="{DACC8D66-C977-4E44-8C10-F39B9E333435}" destId="{C805C631-697A-4580-B344-4768E78D947E}"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zh-CN" altLang="en-US"/>
        </a:p>
      </dgm:t>
    </dgm:pt>
    <dgm:pt modelId="{950CEB52-312F-412C-8EFD-52E6439AA89C}">
      <dgm:prSet phldrT="[文本]" custT="1"/>
      <dgm:spPr/>
      <dgm:t>
        <a:bodyPr/>
        <a:lstStyle/>
        <a:p>
          <a:r>
            <a:rPr lang="zh-CN" altLang="en-US" sz="1400" b="1" dirty="0" smtClean="0"/>
            <a:t>计算机硬件类在线实验</a:t>
          </a:r>
          <a:endParaRPr lang="zh-CN" altLang="en-US" sz="1400" b="1" dirty="0"/>
        </a:p>
      </dgm:t>
    </dgm:pt>
    <dgm:pt modelId="{537DC14B-F3C4-4E1C-BEA4-14CCCD75C9BE}" type="parTrans" cxnId="{E49026B3-7FD4-4E0B-91F2-67D531A3596D}">
      <dgm:prSet/>
      <dgm:spPr/>
      <dgm:t>
        <a:bodyPr/>
        <a:lstStyle/>
        <a:p>
          <a:endParaRPr lang="zh-CN" altLang="en-US"/>
        </a:p>
      </dgm:t>
    </dgm:pt>
    <dgm:pt modelId="{B46C74E9-8B5E-46BD-B6B7-7E95B51972CF}" type="sibTrans" cxnId="{E49026B3-7FD4-4E0B-91F2-67D531A3596D}">
      <dgm:prSet/>
      <dgm:spPr/>
      <dgm:t>
        <a:bodyPr/>
        <a:lstStyle/>
        <a:p>
          <a:endParaRPr lang="zh-CN" altLang="en-US"/>
        </a:p>
      </dgm:t>
    </dgm:pt>
    <dgm:pt modelId="{6F03E54B-ECF2-49E3-AAD2-D6688D7F9831}">
      <dgm:prSet phldrT="[文本]"/>
      <dgm:spPr/>
      <dgm:t>
        <a:bodyPr/>
        <a:lstStyle/>
        <a:p>
          <a:r>
            <a:rPr lang="zh-CN" altLang="en-US" dirty="0" smtClean="0"/>
            <a:t>计算机网络</a:t>
          </a:r>
          <a:endParaRPr lang="zh-CN" altLang="en-US" dirty="0"/>
        </a:p>
      </dgm:t>
    </dgm:pt>
    <dgm:pt modelId="{6FD418A8-CC51-4991-84F4-B524B0726E4F}" type="parTrans" cxnId="{1404EF6A-CA8A-45F7-B9F9-3BEF927D9050}">
      <dgm:prSet/>
      <dgm:spPr/>
      <dgm:t>
        <a:bodyPr/>
        <a:lstStyle/>
        <a:p>
          <a:endParaRPr lang="zh-CN" altLang="en-US"/>
        </a:p>
      </dgm:t>
    </dgm:pt>
    <dgm:pt modelId="{DCA2CD0A-0AE9-44F9-B349-2AA3391F7ABD}" type="sibTrans" cxnId="{1404EF6A-CA8A-45F7-B9F9-3BEF927D9050}">
      <dgm:prSet/>
      <dgm:spPr/>
      <dgm:t>
        <a:bodyPr/>
        <a:lstStyle/>
        <a:p>
          <a:endParaRPr lang="zh-CN" altLang="en-US"/>
        </a:p>
      </dgm:t>
    </dgm:pt>
    <dgm:pt modelId="{944AA6FC-18C5-4C6F-B671-CABFF5ECFDF7}">
      <dgm:prSet phldrT="[文本]"/>
      <dgm:spPr/>
      <dgm:t>
        <a:bodyPr/>
        <a:lstStyle/>
        <a:p>
          <a:r>
            <a:rPr lang="en-US" altLang="zh-CN" dirty="0" smtClean="0"/>
            <a:t>FPGA</a:t>
          </a:r>
          <a:r>
            <a:rPr lang="zh-CN" altLang="en-US" dirty="0" smtClean="0"/>
            <a:t>硬件</a:t>
          </a:r>
          <a:endParaRPr lang="zh-CN" altLang="en-US" dirty="0"/>
        </a:p>
      </dgm:t>
    </dgm:pt>
    <dgm:pt modelId="{8B9D3E21-FA3B-4478-97D5-BD2CDA40851E}" type="parTrans" cxnId="{8B5C25E2-C6DF-4107-85F2-CD722BF06E3A}">
      <dgm:prSet/>
      <dgm:spPr/>
      <dgm:t>
        <a:bodyPr/>
        <a:lstStyle/>
        <a:p>
          <a:endParaRPr lang="zh-CN" altLang="en-US"/>
        </a:p>
      </dgm:t>
    </dgm:pt>
    <dgm:pt modelId="{2691055F-A90E-4572-AE2B-4E1503F511ED}" type="sibTrans" cxnId="{8B5C25E2-C6DF-4107-85F2-CD722BF06E3A}">
      <dgm:prSet/>
      <dgm:spPr/>
      <dgm:t>
        <a:bodyPr/>
        <a:lstStyle/>
        <a:p>
          <a:endParaRPr lang="zh-CN" altLang="en-US"/>
        </a:p>
      </dgm:t>
    </dgm:pt>
    <dgm:pt modelId="{09F304CB-971D-4719-8FDE-D32111A12116}">
      <dgm:prSet phldrT="[文本]"/>
      <dgm:spPr/>
      <dgm:t>
        <a:bodyPr/>
        <a:lstStyle/>
        <a:p>
          <a:r>
            <a:rPr lang="zh-CN" altLang="en-US" dirty="0" smtClean="0"/>
            <a:t>移动与嵌入式计算</a:t>
          </a:r>
          <a:endParaRPr lang="zh-CN" altLang="en-US" dirty="0"/>
        </a:p>
      </dgm:t>
    </dgm:pt>
    <dgm:pt modelId="{1B5A0633-13A2-48D4-941A-7B65E61C7346}" type="parTrans" cxnId="{329C2D0A-30E1-4393-B003-26AC58D3EC95}">
      <dgm:prSet/>
      <dgm:spPr/>
      <dgm:t>
        <a:bodyPr/>
        <a:lstStyle/>
        <a:p>
          <a:endParaRPr lang="zh-CN" altLang="en-US"/>
        </a:p>
      </dgm:t>
    </dgm:pt>
    <dgm:pt modelId="{D0A5D7CF-5642-4966-A9F6-ABFA66C2E288}" type="sibTrans" cxnId="{329C2D0A-30E1-4393-B003-26AC58D3EC95}">
      <dgm:prSet/>
      <dgm:spPr/>
      <dgm:t>
        <a:bodyPr/>
        <a:lstStyle/>
        <a:p>
          <a:endParaRPr lang="zh-CN" altLang="en-US"/>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4"/>
      <dgm:spPr/>
      <dgm:t>
        <a:bodyPr/>
        <a:lstStyle/>
        <a:p>
          <a:endParaRPr lang="zh-CN" altLang="en-US"/>
        </a:p>
      </dgm:t>
    </dgm:pt>
    <dgm:pt modelId="{CA8B310B-196F-42F3-A812-0E194559317E}" type="pres">
      <dgm:prSet presAssocID="{6F03E54B-ECF2-49E3-AAD2-D6688D7F9831}" presName="node" presStyleLbl="vennNode1" presStyleIdx="1" presStyleCnt="4">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4">
        <dgm:presLayoutVars>
          <dgm:bulletEnabled val="1"/>
        </dgm:presLayoutVars>
      </dgm:prSet>
      <dgm:spPr/>
      <dgm:t>
        <a:bodyPr/>
        <a:lstStyle/>
        <a:p>
          <a:endParaRPr lang="zh-CN" altLang="en-US"/>
        </a:p>
      </dgm:t>
    </dgm:pt>
    <dgm:pt modelId="{132AD7DC-F8BA-45CF-9B7D-F2098947B33B}" type="pres">
      <dgm:prSet presAssocID="{09F304CB-971D-4719-8FDE-D32111A12116}" presName="node" presStyleLbl="vennNode1" presStyleIdx="3" presStyleCnt="4">
        <dgm:presLayoutVars>
          <dgm:bulletEnabled val="1"/>
        </dgm:presLayoutVars>
      </dgm:prSet>
      <dgm:spPr/>
      <dgm:t>
        <a:bodyPr/>
        <a:lstStyle/>
        <a:p>
          <a:endParaRPr lang="zh-CN" altLang="en-US"/>
        </a:p>
      </dgm:t>
    </dgm:pt>
  </dgm:ptLst>
  <dgm:cxnLst>
    <dgm:cxn modelId="{329C2D0A-30E1-4393-B003-26AC58D3EC95}" srcId="{950CEB52-312F-412C-8EFD-52E6439AA89C}" destId="{09F304CB-971D-4719-8FDE-D32111A12116}" srcOrd="2" destOrd="0" parTransId="{1B5A0633-13A2-48D4-941A-7B65E61C7346}" sibTransId="{D0A5D7CF-5642-4966-A9F6-ABFA66C2E288}"/>
    <dgm:cxn modelId="{53BBE806-4958-493B-B973-0EF255E5CC65}" type="presOf" srcId="{09F304CB-971D-4719-8FDE-D32111A12116}" destId="{132AD7DC-F8BA-45CF-9B7D-F2098947B33B}" srcOrd="0" destOrd="0" presId="urn:microsoft.com/office/officeart/2005/8/layout/radial3"/>
    <dgm:cxn modelId="{D1EAD119-9A84-431D-BEAF-59387AB0033A}" type="presOf" srcId="{950CEB52-312F-412C-8EFD-52E6439AA89C}" destId="{385094E9-C00F-4F7C-9153-BCB8524C2B05}" srcOrd="0" destOrd="0" presId="urn:microsoft.com/office/officeart/2005/8/layout/radial3"/>
    <dgm:cxn modelId="{1E783A9C-2691-4E64-90F0-DA507583150F}" type="presOf" srcId="{944AA6FC-18C5-4C6F-B671-CABFF5ECFDF7}" destId="{B5B13FBF-2794-4BED-82D9-4B25C65EDFFA}" srcOrd="0" destOrd="0" presId="urn:microsoft.com/office/officeart/2005/8/layout/radial3"/>
    <dgm:cxn modelId="{3715815E-62ED-48F1-9DD5-3ACED22E6E6E}" type="presOf" srcId="{9ACBC1B0-B930-42FF-98C5-0988036B7595}" destId="{14F8269F-B65C-4BAD-8FF9-F4746EC81651}" srcOrd="0" destOrd="0" presId="urn:microsoft.com/office/officeart/2005/8/layout/radial3"/>
    <dgm:cxn modelId="{E49026B3-7FD4-4E0B-91F2-67D531A3596D}" srcId="{9ACBC1B0-B930-42FF-98C5-0988036B7595}" destId="{950CEB52-312F-412C-8EFD-52E6439AA89C}" srcOrd="0" destOrd="0" parTransId="{537DC14B-F3C4-4E1C-BEA4-14CCCD75C9BE}" sibTransId="{B46C74E9-8B5E-46BD-B6B7-7E95B51972CF}"/>
    <dgm:cxn modelId="{8B5C25E2-C6DF-4107-85F2-CD722BF06E3A}" srcId="{950CEB52-312F-412C-8EFD-52E6439AA89C}" destId="{944AA6FC-18C5-4C6F-B671-CABFF5ECFDF7}" srcOrd="1" destOrd="0" parTransId="{8B9D3E21-FA3B-4478-97D5-BD2CDA40851E}" sibTransId="{2691055F-A90E-4572-AE2B-4E1503F511ED}"/>
    <dgm:cxn modelId="{1404EF6A-CA8A-45F7-B9F9-3BEF927D9050}" srcId="{950CEB52-312F-412C-8EFD-52E6439AA89C}" destId="{6F03E54B-ECF2-49E3-AAD2-D6688D7F9831}" srcOrd="0" destOrd="0" parTransId="{6FD418A8-CC51-4991-84F4-B524B0726E4F}" sibTransId="{DCA2CD0A-0AE9-44F9-B349-2AA3391F7ABD}"/>
    <dgm:cxn modelId="{2171D884-3EA2-4779-AC0C-1AAED39713BB}" type="presOf" srcId="{6F03E54B-ECF2-49E3-AAD2-D6688D7F9831}" destId="{CA8B310B-196F-42F3-A812-0E194559317E}" srcOrd="0" destOrd="0" presId="urn:microsoft.com/office/officeart/2005/8/layout/radial3"/>
    <dgm:cxn modelId="{BB9BF579-8941-49ED-BD35-48A44E215B1C}" type="presParOf" srcId="{14F8269F-B65C-4BAD-8FF9-F4746EC81651}" destId="{DACC8D66-C977-4E44-8C10-F39B9E333435}" srcOrd="0" destOrd="0" presId="urn:microsoft.com/office/officeart/2005/8/layout/radial3"/>
    <dgm:cxn modelId="{9CB4E209-CCBC-4A3B-AEE4-B9BD04C7E605}" type="presParOf" srcId="{DACC8D66-C977-4E44-8C10-F39B9E333435}" destId="{385094E9-C00F-4F7C-9153-BCB8524C2B05}" srcOrd="0" destOrd="0" presId="urn:microsoft.com/office/officeart/2005/8/layout/radial3"/>
    <dgm:cxn modelId="{A1BD0DAA-90C0-4008-BDD0-144FFF637F87}" type="presParOf" srcId="{DACC8D66-C977-4E44-8C10-F39B9E333435}" destId="{CA8B310B-196F-42F3-A812-0E194559317E}" srcOrd="1" destOrd="0" presId="urn:microsoft.com/office/officeart/2005/8/layout/radial3"/>
    <dgm:cxn modelId="{B1D15335-C574-4C49-A3D4-49D86A1C2EF1}" type="presParOf" srcId="{DACC8D66-C977-4E44-8C10-F39B9E333435}" destId="{B5B13FBF-2794-4BED-82D9-4B25C65EDFFA}" srcOrd="2" destOrd="0" presId="urn:microsoft.com/office/officeart/2005/8/layout/radial3"/>
    <dgm:cxn modelId="{05B360D3-6668-434B-B9F0-0D77298EAD57}" type="presParOf" srcId="{DACC8D66-C977-4E44-8C10-F39B9E333435}" destId="{132AD7DC-F8BA-45CF-9B7D-F2098947B33B}" srcOrd="3" destOrd="0" presId="urn:microsoft.com/office/officeart/2005/8/layout/radial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4F7D45-EE7E-4D82-AC79-413673ABBEF2}">
      <dsp:nvSpPr>
        <dsp:cNvPr id="0" name=""/>
        <dsp:cNvSpPr/>
      </dsp:nvSpPr>
      <dsp:spPr>
        <a:xfrm rot="5400000">
          <a:off x="7935629" y="-407190"/>
          <a:ext cx="1047750" cy="21280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理念</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特色</a:t>
          </a:r>
          <a:endParaRPr lang="en-US" altLang="zh-CN" sz="1700" kern="1200" dirty="0" smtClean="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平台的质量</a:t>
          </a:r>
          <a:endParaRPr lang="zh-CN" altLang="en-US" sz="1700" kern="1200" dirty="0">
            <a:latin typeface="Times New Roman" pitchFamily="18" charset="0"/>
            <a:cs typeface="Times New Roman" pitchFamily="18" charset="0"/>
          </a:endParaRPr>
        </a:p>
      </dsp:txBody>
      <dsp:txXfrm rot="5400000">
        <a:off x="7935629" y="-407190"/>
        <a:ext cx="1047750" cy="2128036"/>
      </dsp:txXfrm>
    </dsp:sp>
    <dsp:sp modelId="{97EC6E02-8A12-4EC8-A364-445B5383DCA2}">
      <dsp:nvSpPr>
        <dsp:cNvPr id="0" name=""/>
        <dsp:cNvSpPr/>
      </dsp:nvSpPr>
      <dsp:spPr>
        <a:xfrm>
          <a:off x="556" y="1984"/>
          <a:ext cx="7394929"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altLang="zh-CN" sz="4900" kern="1200" dirty="0" err="1" smtClean="0">
              <a:latin typeface="Times New Roman" pitchFamily="18" charset="0"/>
              <a:cs typeface="Times New Roman" pitchFamily="18" charset="0"/>
            </a:rPr>
            <a:t>CourseGrading</a:t>
          </a:r>
          <a:r>
            <a:rPr lang="zh-CN" altLang="en-US" sz="4900" kern="1200" dirty="0" smtClean="0">
              <a:latin typeface="Times New Roman" pitchFamily="18" charset="0"/>
              <a:cs typeface="Times New Roman" pitchFamily="18" charset="0"/>
            </a:rPr>
            <a:t>平台</a:t>
          </a:r>
          <a:endParaRPr lang="zh-CN" altLang="en-US" sz="4900" kern="1200" dirty="0"/>
        </a:p>
      </dsp:txBody>
      <dsp:txXfrm>
        <a:off x="556" y="1984"/>
        <a:ext cx="7394929" cy="1309687"/>
      </dsp:txXfrm>
    </dsp:sp>
    <dsp:sp modelId="{322E82E0-E8F6-4559-85BA-D17C3482EBA8}">
      <dsp:nvSpPr>
        <dsp:cNvPr id="0" name=""/>
        <dsp:cNvSpPr/>
      </dsp:nvSpPr>
      <dsp:spPr>
        <a:xfrm rot="5400000">
          <a:off x="7937489" y="970957"/>
          <a:ext cx="1047750" cy="212208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教改</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t>应用</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t>题库建设</a:t>
          </a:r>
          <a:endParaRPr lang="zh-CN" altLang="en-US" sz="1700" kern="1200" dirty="0"/>
        </a:p>
      </dsp:txBody>
      <dsp:txXfrm rot="5400000">
        <a:off x="7937489" y="970957"/>
        <a:ext cx="1047750" cy="2122084"/>
      </dsp:txXfrm>
    </dsp:sp>
    <dsp:sp modelId="{3BBCB00A-1242-43AF-836D-F6746A94A810}">
      <dsp:nvSpPr>
        <dsp:cNvPr id="0" name=""/>
        <dsp:cNvSpPr/>
      </dsp:nvSpPr>
      <dsp:spPr>
        <a:xfrm>
          <a:off x="556" y="1377156"/>
          <a:ext cx="7399765" cy="1309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altLang="zh-CN" sz="4900" kern="1200" dirty="0" err="1" smtClean="0"/>
            <a:t>CourseGrading</a:t>
          </a:r>
          <a:r>
            <a:rPr lang="en-US" altLang="zh-CN" sz="4900" kern="1200" dirty="0" smtClean="0"/>
            <a:t>@</a:t>
          </a:r>
          <a:r>
            <a:rPr lang="zh-CN" altLang="en-US" sz="4900" kern="1200" dirty="0" smtClean="0"/>
            <a:t>北航</a:t>
          </a:r>
          <a:endParaRPr lang="zh-CN" altLang="en-US" sz="4900" kern="1200" dirty="0"/>
        </a:p>
      </dsp:txBody>
      <dsp:txXfrm>
        <a:off x="556" y="1377156"/>
        <a:ext cx="7399765" cy="1309687"/>
      </dsp:txXfrm>
    </dsp:sp>
    <dsp:sp modelId="{45796D49-1E02-4159-A76D-31E7E5DD7D35}">
      <dsp:nvSpPr>
        <dsp:cNvPr id="0" name=""/>
        <dsp:cNvSpPr/>
      </dsp:nvSpPr>
      <dsp:spPr>
        <a:xfrm rot="5400000">
          <a:off x="7942042" y="2350594"/>
          <a:ext cx="1047750" cy="211315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定位</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未来规划</a:t>
          </a:r>
          <a:endParaRPr lang="zh-CN" altLang="en-US" sz="1700" kern="1200" dirty="0">
            <a:latin typeface="Times New Roman" pitchFamily="18" charset="0"/>
            <a:cs typeface="Times New Roman" pitchFamily="18" charset="0"/>
          </a:endParaRPr>
        </a:p>
      </dsp:txBody>
      <dsp:txXfrm rot="5400000">
        <a:off x="7942042" y="2350594"/>
        <a:ext cx="1047750" cy="2113155"/>
      </dsp:txXfrm>
    </dsp:sp>
    <dsp:sp modelId="{C25CCFCD-107E-4A67-BB84-F27FB8FE826D}">
      <dsp:nvSpPr>
        <dsp:cNvPr id="0" name=""/>
        <dsp:cNvSpPr/>
      </dsp:nvSpPr>
      <dsp:spPr>
        <a:xfrm>
          <a:off x="197" y="2714648"/>
          <a:ext cx="7408783" cy="13096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zh-CN" altLang="en-US" sz="4900" kern="1200" dirty="0" smtClean="0"/>
            <a:t>与</a:t>
          </a:r>
          <a:r>
            <a:rPr lang="en-US" altLang="zh-CN" sz="4900" kern="1200" dirty="0" err="1" smtClean="0"/>
            <a:t>CourseGrading</a:t>
          </a:r>
          <a:r>
            <a:rPr lang="zh-CN" altLang="en-US" sz="4900" kern="1200" dirty="0" smtClean="0"/>
            <a:t>共同发展</a:t>
          </a:r>
          <a:endParaRPr lang="zh-CN" altLang="en-US" sz="4900" kern="1200" dirty="0"/>
        </a:p>
      </dsp:txBody>
      <dsp:txXfrm>
        <a:off x="197" y="2714648"/>
        <a:ext cx="7408783" cy="130968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5094E9-C00F-4F7C-9153-BCB8524C2B05}">
      <dsp:nvSpPr>
        <dsp:cNvPr id="0" name=""/>
        <dsp:cNvSpPr/>
      </dsp:nvSpPr>
      <dsp:spPr>
        <a:xfrm>
          <a:off x="817265" y="670557"/>
          <a:ext cx="1165858" cy="119634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代码相似性检测</a:t>
          </a:r>
          <a:endParaRPr lang="zh-CN" altLang="en-US" sz="1600" b="1" kern="1200" dirty="0"/>
        </a:p>
      </dsp:txBody>
      <dsp:txXfrm>
        <a:off x="817265" y="670557"/>
        <a:ext cx="1165858" cy="1196344"/>
      </dsp:txXfrm>
    </dsp:sp>
    <dsp:sp modelId="{CA8B310B-196F-42F3-A812-0E194559317E}">
      <dsp:nvSpPr>
        <dsp:cNvPr id="0" name=""/>
        <dsp:cNvSpPr/>
      </dsp:nvSpPr>
      <dsp:spPr>
        <a:xfrm>
          <a:off x="1048320" y="251"/>
          <a:ext cx="703748" cy="703748"/>
        </a:xfrm>
        <a:prstGeom prst="ellipse">
          <a:avLst/>
        </a:prstGeom>
        <a:solidFill>
          <a:schemeClr val="accent5">
            <a:alpha val="50000"/>
            <a:hueOff val="-993388"/>
            <a:satOff val="398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修改注释</a:t>
          </a:r>
          <a:endParaRPr lang="zh-CN" altLang="en-US" sz="1000" b="0" kern="1200" dirty="0"/>
        </a:p>
      </dsp:txBody>
      <dsp:txXfrm>
        <a:off x="1048320" y="251"/>
        <a:ext cx="703748" cy="703748"/>
      </dsp:txXfrm>
    </dsp:sp>
    <dsp:sp modelId="{B5B13FBF-2794-4BED-82D9-4B25C65EDFFA}">
      <dsp:nvSpPr>
        <dsp:cNvPr id="0" name=""/>
        <dsp:cNvSpPr/>
      </dsp:nvSpPr>
      <dsp:spPr>
        <a:xfrm>
          <a:off x="1587086" y="175307"/>
          <a:ext cx="703748" cy="703748"/>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重新排版</a:t>
          </a:r>
          <a:endParaRPr lang="zh-CN" altLang="en-US" sz="1000" b="0" kern="1200" dirty="0"/>
        </a:p>
      </dsp:txBody>
      <dsp:txXfrm>
        <a:off x="1587086" y="175307"/>
        <a:ext cx="703748" cy="703748"/>
      </dsp:txXfrm>
    </dsp:sp>
    <dsp:sp modelId="{132AD7DC-F8BA-45CF-9B7D-F2098947B33B}">
      <dsp:nvSpPr>
        <dsp:cNvPr id="0" name=""/>
        <dsp:cNvSpPr/>
      </dsp:nvSpPr>
      <dsp:spPr>
        <a:xfrm>
          <a:off x="1920062" y="633609"/>
          <a:ext cx="703748" cy="703748"/>
        </a:xfrm>
        <a:prstGeom prst="ellipse">
          <a:avLst/>
        </a:prstGeom>
        <a:solidFill>
          <a:schemeClr val="accent5">
            <a:alpha val="50000"/>
            <a:hueOff val="-2980163"/>
            <a:satOff val="11943"/>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标识符重命名</a:t>
          </a:r>
          <a:endParaRPr lang="zh-CN" altLang="en-US" sz="1000" b="0" kern="1200" dirty="0"/>
        </a:p>
      </dsp:txBody>
      <dsp:txXfrm>
        <a:off x="1920062" y="633609"/>
        <a:ext cx="703748" cy="703748"/>
      </dsp:txXfrm>
    </dsp:sp>
    <dsp:sp modelId="{10FD6E6E-D60E-47AB-B35B-C96E4DE4AB06}">
      <dsp:nvSpPr>
        <dsp:cNvPr id="0" name=""/>
        <dsp:cNvSpPr/>
      </dsp:nvSpPr>
      <dsp:spPr>
        <a:xfrm>
          <a:off x="1920062" y="1200102"/>
          <a:ext cx="703748" cy="703748"/>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代码块重排序</a:t>
          </a:r>
          <a:endParaRPr lang="zh-CN" altLang="en-US" sz="1000" b="0" kern="1200" dirty="0"/>
        </a:p>
      </dsp:txBody>
      <dsp:txXfrm>
        <a:off x="1920062" y="1200102"/>
        <a:ext cx="703748" cy="703748"/>
      </dsp:txXfrm>
    </dsp:sp>
    <dsp:sp modelId="{DD03A7B9-9F7A-4E4B-BCB9-49091E7AEAAB}">
      <dsp:nvSpPr>
        <dsp:cNvPr id="0" name=""/>
        <dsp:cNvSpPr/>
      </dsp:nvSpPr>
      <dsp:spPr>
        <a:xfrm>
          <a:off x="1587086" y="1658404"/>
          <a:ext cx="703748" cy="703748"/>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常量替换</a:t>
          </a:r>
          <a:endParaRPr lang="zh-CN" altLang="en-US" sz="1000" b="0" kern="1200" dirty="0"/>
        </a:p>
      </dsp:txBody>
      <dsp:txXfrm>
        <a:off x="1587086" y="1658404"/>
        <a:ext cx="703748" cy="703748"/>
      </dsp:txXfrm>
    </dsp:sp>
    <dsp:sp modelId="{452687E4-B1EE-4587-9811-ECEE61D75DB9}">
      <dsp:nvSpPr>
        <dsp:cNvPr id="0" name=""/>
        <dsp:cNvSpPr/>
      </dsp:nvSpPr>
      <dsp:spPr>
        <a:xfrm>
          <a:off x="1048320" y="1833460"/>
          <a:ext cx="703748" cy="703748"/>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改变操作符</a:t>
          </a:r>
          <a:endParaRPr lang="zh-CN" altLang="en-US" sz="1000" b="0" kern="1200" dirty="0"/>
        </a:p>
      </dsp:txBody>
      <dsp:txXfrm>
        <a:off x="1048320" y="1833460"/>
        <a:ext cx="703748" cy="703748"/>
      </dsp:txXfrm>
    </dsp:sp>
    <dsp:sp modelId="{62916E22-A420-4ADB-B985-866278869DE5}">
      <dsp:nvSpPr>
        <dsp:cNvPr id="0" name=""/>
        <dsp:cNvSpPr/>
      </dsp:nvSpPr>
      <dsp:spPr>
        <a:xfrm>
          <a:off x="509553" y="1658404"/>
          <a:ext cx="703748" cy="703748"/>
        </a:xfrm>
        <a:prstGeom prst="ellipse">
          <a:avLst/>
        </a:prstGeom>
        <a:solidFill>
          <a:schemeClr val="accent5">
            <a:alpha val="50000"/>
            <a:hueOff val="-6953714"/>
            <a:satOff val="27868"/>
            <a:lumOff val="6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改变数据类型</a:t>
          </a:r>
          <a:endParaRPr lang="zh-CN" altLang="en-US" sz="1000" b="0" kern="1200" dirty="0"/>
        </a:p>
      </dsp:txBody>
      <dsp:txXfrm>
        <a:off x="509553" y="1658404"/>
        <a:ext cx="703748" cy="703748"/>
      </dsp:txXfrm>
    </dsp:sp>
    <dsp:sp modelId="{32DEF3CC-361A-41DE-B1E0-45F7F44518A5}">
      <dsp:nvSpPr>
        <dsp:cNvPr id="0" name=""/>
        <dsp:cNvSpPr/>
      </dsp:nvSpPr>
      <dsp:spPr>
        <a:xfrm>
          <a:off x="176577" y="1200102"/>
          <a:ext cx="703748" cy="703748"/>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代码冗余</a:t>
          </a:r>
          <a:endParaRPr lang="zh-CN" altLang="en-US" sz="1000" b="0" kern="1200" dirty="0"/>
        </a:p>
      </dsp:txBody>
      <dsp:txXfrm>
        <a:off x="176577" y="1200102"/>
        <a:ext cx="703748" cy="703748"/>
      </dsp:txXfrm>
    </dsp:sp>
    <dsp:sp modelId="{41A53B8A-EABF-4F3E-8FE8-B6517DDC0488}">
      <dsp:nvSpPr>
        <dsp:cNvPr id="0" name=""/>
        <dsp:cNvSpPr/>
      </dsp:nvSpPr>
      <dsp:spPr>
        <a:xfrm>
          <a:off x="176577" y="633609"/>
          <a:ext cx="703748" cy="703748"/>
        </a:xfrm>
        <a:prstGeom prst="ellipse">
          <a:avLst/>
        </a:prstGeom>
        <a:solidFill>
          <a:schemeClr val="accent5">
            <a:alpha val="50000"/>
            <a:hueOff val="-8940489"/>
            <a:satOff val="35830"/>
            <a:lumOff val="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表达式拆分</a:t>
          </a:r>
          <a:endParaRPr lang="zh-CN" altLang="en-US" sz="1000" b="0" kern="1200" dirty="0"/>
        </a:p>
      </dsp:txBody>
      <dsp:txXfrm>
        <a:off x="176577" y="633609"/>
        <a:ext cx="703748" cy="703748"/>
      </dsp:txXfrm>
    </dsp:sp>
    <dsp:sp modelId="{D08FD184-443D-4543-BD91-4AEAABD4EE1E}">
      <dsp:nvSpPr>
        <dsp:cNvPr id="0" name=""/>
        <dsp:cNvSpPr/>
      </dsp:nvSpPr>
      <dsp:spPr>
        <a:xfrm>
          <a:off x="509553" y="175307"/>
          <a:ext cx="703748" cy="703748"/>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控制结构等价替换</a:t>
          </a:r>
          <a:endParaRPr lang="zh-CN" altLang="en-US" sz="1000" b="0" kern="1200" dirty="0"/>
        </a:p>
      </dsp:txBody>
      <dsp:txXfrm>
        <a:off x="509553" y="175307"/>
        <a:ext cx="703748" cy="7037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7A3BA7-547A-4C36-A89E-860E50C8118A}">
      <dsp:nvSpPr>
        <dsp:cNvPr id="0" name=""/>
        <dsp:cNvSpPr/>
      </dsp:nvSpPr>
      <dsp:spPr>
        <a:xfrm>
          <a:off x="1379483" y="1260532"/>
          <a:ext cx="968185" cy="96818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软件工程系列</a:t>
          </a:r>
          <a:endParaRPr lang="zh-CN" altLang="en-US" sz="1600" b="1" kern="1200" dirty="0">
            <a:latin typeface="微软雅黑" pitchFamily="34" charset="-122"/>
            <a:ea typeface="微软雅黑" pitchFamily="34" charset="-122"/>
          </a:endParaRPr>
        </a:p>
      </dsp:txBody>
      <dsp:txXfrm>
        <a:off x="1379483" y="1260532"/>
        <a:ext cx="968185" cy="968185"/>
      </dsp:txXfrm>
    </dsp:sp>
    <dsp:sp modelId="{237E75C9-EFB6-4A6A-8E96-D79865ED0E68}">
      <dsp:nvSpPr>
        <dsp:cNvPr id="0" name=""/>
        <dsp:cNvSpPr/>
      </dsp:nvSpPr>
      <dsp:spPr>
        <a:xfrm rot="16200000">
          <a:off x="1718098" y="1091675"/>
          <a:ext cx="290955" cy="46757"/>
        </a:xfrm>
        <a:custGeom>
          <a:avLst/>
          <a:gdLst/>
          <a:ahLst/>
          <a:cxnLst/>
          <a:rect l="0" t="0" r="0" b="0"/>
          <a:pathLst>
            <a:path>
              <a:moveTo>
                <a:pt x="0" y="23378"/>
              </a:moveTo>
              <a:lnTo>
                <a:pt x="290955" y="233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itchFamily="34" charset="-122"/>
            <a:ea typeface="微软雅黑" pitchFamily="34" charset="-122"/>
          </a:endParaRPr>
        </a:p>
      </dsp:txBody>
      <dsp:txXfrm rot="16200000">
        <a:off x="1856302" y="1107780"/>
        <a:ext cx="14547" cy="14547"/>
      </dsp:txXfrm>
    </dsp:sp>
    <dsp:sp modelId="{55D3C5B0-256A-4ED6-9ABD-9493A3240B47}">
      <dsp:nvSpPr>
        <dsp:cNvPr id="0" name=""/>
        <dsp:cNvSpPr/>
      </dsp:nvSpPr>
      <dsp:spPr>
        <a:xfrm>
          <a:off x="1379483" y="1391"/>
          <a:ext cx="968185" cy="968185"/>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小组协作</a:t>
          </a:r>
          <a:endParaRPr lang="zh-CN" altLang="en-US" sz="1300" kern="1200" dirty="0">
            <a:latin typeface="微软雅黑" pitchFamily="34" charset="-122"/>
            <a:ea typeface="微软雅黑" pitchFamily="34" charset="-122"/>
          </a:endParaRPr>
        </a:p>
      </dsp:txBody>
      <dsp:txXfrm>
        <a:off x="1379483" y="1391"/>
        <a:ext cx="968185" cy="968185"/>
      </dsp:txXfrm>
    </dsp:sp>
    <dsp:sp modelId="{56FA38A9-C297-479B-9F78-C9E60756524F}">
      <dsp:nvSpPr>
        <dsp:cNvPr id="0" name=""/>
        <dsp:cNvSpPr/>
      </dsp:nvSpPr>
      <dsp:spPr>
        <a:xfrm>
          <a:off x="2347668" y="1721246"/>
          <a:ext cx="290955" cy="46757"/>
        </a:xfrm>
        <a:custGeom>
          <a:avLst/>
          <a:gdLst/>
          <a:ahLst/>
          <a:cxnLst/>
          <a:rect l="0" t="0" r="0" b="0"/>
          <a:pathLst>
            <a:path>
              <a:moveTo>
                <a:pt x="0" y="23378"/>
              </a:moveTo>
              <a:lnTo>
                <a:pt x="290955" y="233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itchFamily="34" charset="-122"/>
            <a:ea typeface="微软雅黑" pitchFamily="34" charset="-122"/>
          </a:endParaRPr>
        </a:p>
      </dsp:txBody>
      <dsp:txXfrm>
        <a:off x="2485872" y="1737351"/>
        <a:ext cx="14547" cy="14547"/>
      </dsp:txXfrm>
    </dsp:sp>
    <dsp:sp modelId="{5595A9AE-3FE8-4545-885F-E16AE73744BF}">
      <dsp:nvSpPr>
        <dsp:cNvPr id="0" name=""/>
        <dsp:cNvSpPr/>
      </dsp:nvSpPr>
      <dsp:spPr>
        <a:xfrm>
          <a:off x="2638624" y="1260532"/>
          <a:ext cx="968185" cy="968185"/>
        </a:xfrm>
        <a:prstGeom prst="ellipse">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小组互评</a:t>
          </a:r>
          <a:endParaRPr lang="zh-CN" altLang="en-US" sz="1300" kern="1200" dirty="0">
            <a:latin typeface="微软雅黑" pitchFamily="34" charset="-122"/>
            <a:ea typeface="微软雅黑" pitchFamily="34" charset="-122"/>
          </a:endParaRPr>
        </a:p>
      </dsp:txBody>
      <dsp:txXfrm>
        <a:off x="2638624" y="1260532"/>
        <a:ext cx="968185" cy="968185"/>
      </dsp:txXfrm>
    </dsp:sp>
    <dsp:sp modelId="{B1134E10-301B-4477-ABC5-4CD1AD833DFC}">
      <dsp:nvSpPr>
        <dsp:cNvPr id="0" name=""/>
        <dsp:cNvSpPr/>
      </dsp:nvSpPr>
      <dsp:spPr>
        <a:xfrm rot="5400000">
          <a:off x="1718098" y="2350817"/>
          <a:ext cx="290955" cy="46757"/>
        </a:xfrm>
        <a:custGeom>
          <a:avLst/>
          <a:gdLst/>
          <a:ahLst/>
          <a:cxnLst/>
          <a:rect l="0" t="0" r="0" b="0"/>
          <a:pathLst>
            <a:path>
              <a:moveTo>
                <a:pt x="0" y="23378"/>
              </a:moveTo>
              <a:lnTo>
                <a:pt x="290955" y="233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itchFamily="34" charset="-122"/>
            <a:ea typeface="微软雅黑" pitchFamily="34" charset="-122"/>
          </a:endParaRPr>
        </a:p>
      </dsp:txBody>
      <dsp:txXfrm rot="5400000">
        <a:off x="1856302" y="2366922"/>
        <a:ext cx="14547" cy="14547"/>
      </dsp:txXfrm>
    </dsp:sp>
    <dsp:sp modelId="{B0F3CD7E-26B2-4D1A-9BDE-13BCDB8C6E5C}">
      <dsp:nvSpPr>
        <dsp:cNvPr id="0" name=""/>
        <dsp:cNvSpPr/>
      </dsp:nvSpPr>
      <dsp:spPr>
        <a:xfrm>
          <a:off x="1379483" y="2519673"/>
          <a:ext cx="968185" cy="968185"/>
        </a:xfrm>
        <a:prstGeom prst="ellipse">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增量式迭代开发</a:t>
          </a:r>
          <a:endParaRPr lang="zh-CN" altLang="en-US" sz="1300" kern="1200" dirty="0">
            <a:latin typeface="微软雅黑" pitchFamily="34" charset="-122"/>
            <a:ea typeface="微软雅黑" pitchFamily="34" charset="-122"/>
          </a:endParaRPr>
        </a:p>
      </dsp:txBody>
      <dsp:txXfrm>
        <a:off x="1379483" y="2519673"/>
        <a:ext cx="968185" cy="968185"/>
      </dsp:txXfrm>
    </dsp:sp>
    <dsp:sp modelId="{FC7AF51A-6639-4E3E-879B-70742E62F6E2}">
      <dsp:nvSpPr>
        <dsp:cNvPr id="0" name=""/>
        <dsp:cNvSpPr/>
      </dsp:nvSpPr>
      <dsp:spPr>
        <a:xfrm rot="10800000">
          <a:off x="1088527" y="1721246"/>
          <a:ext cx="290955" cy="46757"/>
        </a:xfrm>
        <a:custGeom>
          <a:avLst/>
          <a:gdLst/>
          <a:ahLst/>
          <a:cxnLst/>
          <a:rect l="0" t="0" r="0" b="0"/>
          <a:pathLst>
            <a:path>
              <a:moveTo>
                <a:pt x="0" y="23378"/>
              </a:moveTo>
              <a:lnTo>
                <a:pt x="290955" y="233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itchFamily="34" charset="-122"/>
            <a:ea typeface="微软雅黑" pitchFamily="34" charset="-122"/>
          </a:endParaRPr>
        </a:p>
      </dsp:txBody>
      <dsp:txXfrm rot="10800000">
        <a:off x="1226731" y="1737351"/>
        <a:ext cx="14547" cy="14547"/>
      </dsp:txXfrm>
    </dsp:sp>
    <dsp:sp modelId="{2DFF1F7F-CA19-4617-A742-6E7B2D1066FB}">
      <dsp:nvSpPr>
        <dsp:cNvPr id="0" name=""/>
        <dsp:cNvSpPr/>
      </dsp:nvSpPr>
      <dsp:spPr>
        <a:xfrm>
          <a:off x="120341" y="1260532"/>
          <a:ext cx="968185" cy="968185"/>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dirty="0" err="1" smtClean="0">
              <a:latin typeface="微软雅黑" pitchFamily="34" charset="-122"/>
              <a:ea typeface="微软雅黑" pitchFamily="34" charset="-122"/>
            </a:rPr>
            <a:t>GitHub</a:t>
          </a:r>
          <a:endParaRPr lang="zh-CN" altLang="en-US" sz="1300" kern="1200" dirty="0">
            <a:latin typeface="微软雅黑" pitchFamily="34" charset="-122"/>
            <a:ea typeface="微软雅黑" pitchFamily="34" charset="-122"/>
          </a:endParaRPr>
        </a:p>
      </dsp:txBody>
      <dsp:txXfrm>
        <a:off x="120341" y="1260532"/>
        <a:ext cx="968185" cy="9681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4E6A02-165D-404A-A2DE-C0BB6AFE0F45}">
      <dsp:nvSpPr>
        <dsp:cNvPr id="0" name=""/>
        <dsp:cNvSpPr/>
      </dsp:nvSpPr>
      <dsp:spPr>
        <a:xfrm>
          <a:off x="1527039" y="1236099"/>
          <a:ext cx="748665" cy="74866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竞赛</a:t>
          </a:r>
          <a:endParaRPr lang="zh-CN" altLang="en-US" sz="1600" b="1" kern="1200" dirty="0">
            <a:latin typeface="微软雅黑" pitchFamily="34" charset="-122"/>
            <a:ea typeface="微软雅黑" pitchFamily="34" charset="-122"/>
          </a:endParaRPr>
        </a:p>
      </dsp:txBody>
      <dsp:txXfrm>
        <a:off x="1527039" y="1236099"/>
        <a:ext cx="748665" cy="748665"/>
      </dsp:txXfrm>
    </dsp:sp>
    <dsp:sp modelId="{95C9E11B-0BD5-4520-BC69-62D8B56EC8D6}">
      <dsp:nvSpPr>
        <dsp:cNvPr id="0" name=""/>
        <dsp:cNvSpPr/>
      </dsp:nvSpPr>
      <dsp:spPr>
        <a:xfrm rot="16200000">
          <a:off x="1821259" y="968265"/>
          <a:ext cx="160224" cy="24242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latin typeface="微软雅黑" pitchFamily="34" charset="-122"/>
            <a:ea typeface="微软雅黑" pitchFamily="34" charset="-122"/>
          </a:endParaRPr>
        </a:p>
      </dsp:txBody>
      <dsp:txXfrm rot="16200000">
        <a:off x="1821259" y="968265"/>
        <a:ext cx="160224" cy="242424"/>
      </dsp:txXfrm>
    </dsp:sp>
    <dsp:sp modelId="{865F5C7E-7F9C-454F-B637-892A40C9D0C6}">
      <dsp:nvSpPr>
        <dsp:cNvPr id="0" name=""/>
        <dsp:cNvSpPr/>
      </dsp:nvSpPr>
      <dsp:spPr>
        <a:xfrm>
          <a:off x="1436380" y="3805"/>
          <a:ext cx="929982" cy="9299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微软雅黑" pitchFamily="34" charset="-122"/>
              <a:ea typeface="微软雅黑" pitchFamily="34" charset="-122"/>
            </a:rPr>
            <a:t>ACM</a:t>
          </a:r>
          <a:r>
            <a:rPr lang="zh-CN" altLang="en-US" sz="1200" kern="1200" dirty="0" smtClean="0">
              <a:latin typeface="微软雅黑" pitchFamily="34" charset="-122"/>
              <a:ea typeface="微软雅黑" pitchFamily="34" charset="-122"/>
            </a:rPr>
            <a:t>竞赛与训练</a:t>
          </a:r>
          <a:endParaRPr lang="zh-CN" altLang="en-US" sz="1200" kern="1200" dirty="0">
            <a:latin typeface="微软雅黑" pitchFamily="34" charset="-122"/>
            <a:ea typeface="微软雅黑" pitchFamily="34" charset="-122"/>
          </a:endParaRPr>
        </a:p>
      </dsp:txBody>
      <dsp:txXfrm>
        <a:off x="1436380" y="3805"/>
        <a:ext cx="929982" cy="929982"/>
      </dsp:txXfrm>
    </dsp:sp>
    <dsp:sp modelId="{40A50179-16F5-4DF1-B1FE-FCA871C64B1B}">
      <dsp:nvSpPr>
        <dsp:cNvPr id="0" name=""/>
        <dsp:cNvSpPr/>
      </dsp:nvSpPr>
      <dsp:spPr>
        <a:xfrm rot="1800000">
          <a:off x="2272418" y="1749695"/>
          <a:ext cx="160224" cy="242424"/>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latin typeface="微软雅黑" pitchFamily="34" charset="-122"/>
            <a:ea typeface="微软雅黑" pitchFamily="34" charset="-122"/>
          </a:endParaRPr>
        </a:p>
      </dsp:txBody>
      <dsp:txXfrm rot="1800000">
        <a:off x="2272418" y="1749695"/>
        <a:ext cx="160224" cy="242424"/>
      </dsp:txXfrm>
    </dsp:sp>
    <dsp:sp modelId="{5D1CFB45-0EB9-4E02-A66D-89B66B3CBBE4}">
      <dsp:nvSpPr>
        <dsp:cNvPr id="0" name=""/>
        <dsp:cNvSpPr/>
      </dsp:nvSpPr>
      <dsp:spPr>
        <a:xfrm>
          <a:off x="2425065" y="1716257"/>
          <a:ext cx="929982" cy="929982"/>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微软雅黑" pitchFamily="34" charset="-122"/>
              <a:ea typeface="微软雅黑" pitchFamily="34" charset="-122"/>
            </a:rPr>
            <a:t>并行编程大赛</a:t>
          </a:r>
          <a:endParaRPr lang="zh-CN" altLang="en-US" sz="1200" kern="1200" dirty="0">
            <a:latin typeface="微软雅黑" pitchFamily="34" charset="-122"/>
            <a:ea typeface="微软雅黑" pitchFamily="34" charset="-122"/>
          </a:endParaRPr>
        </a:p>
      </dsp:txBody>
      <dsp:txXfrm>
        <a:off x="2425065" y="1716257"/>
        <a:ext cx="929982" cy="929982"/>
      </dsp:txXfrm>
    </dsp:sp>
    <dsp:sp modelId="{4CB84BEF-755F-43E1-996B-897A5D3D7A63}">
      <dsp:nvSpPr>
        <dsp:cNvPr id="0" name=""/>
        <dsp:cNvSpPr/>
      </dsp:nvSpPr>
      <dsp:spPr>
        <a:xfrm rot="9000000">
          <a:off x="1370100" y="1749695"/>
          <a:ext cx="160224" cy="242424"/>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latin typeface="微软雅黑" pitchFamily="34" charset="-122"/>
            <a:ea typeface="微软雅黑" pitchFamily="34" charset="-122"/>
          </a:endParaRPr>
        </a:p>
      </dsp:txBody>
      <dsp:txXfrm rot="9000000">
        <a:off x="1370100" y="1749695"/>
        <a:ext cx="160224" cy="242424"/>
      </dsp:txXfrm>
    </dsp:sp>
    <dsp:sp modelId="{A2919F36-9790-4F4A-94D7-82B3D74A7D01}">
      <dsp:nvSpPr>
        <dsp:cNvPr id="0" name=""/>
        <dsp:cNvSpPr/>
      </dsp:nvSpPr>
      <dsp:spPr>
        <a:xfrm>
          <a:off x="447696" y="1716257"/>
          <a:ext cx="929982" cy="92998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微软雅黑" pitchFamily="34" charset="-122"/>
              <a:ea typeface="微软雅黑" pitchFamily="34" charset="-122"/>
            </a:rPr>
            <a:t>算法性能比赛</a:t>
          </a:r>
          <a:endParaRPr lang="zh-CN" altLang="en-US" sz="1200" kern="1200" dirty="0">
            <a:latin typeface="微软雅黑" pitchFamily="34" charset="-122"/>
            <a:ea typeface="微软雅黑" pitchFamily="34" charset="-122"/>
          </a:endParaRPr>
        </a:p>
      </dsp:txBody>
      <dsp:txXfrm>
        <a:off x="447696" y="1716257"/>
        <a:ext cx="929982" cy="9299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4F7D45-EE7E-4D82-AC79-413673ABBEF2}">
      <dsp:nvSpPr>
        <dsp:cNvPr id="0" name=""/>
        <dsp:cNvSpPr/>
      </dsp:nvSpPr>
      <dsp:spPr>
        <a:xfrm rot="5400000">
          <a:off x="7935629" y="-407190"/>
          <a:ext cx="1047750" cy="21280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理念</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特色</a:t>
          </a:r>
          <a:endParaRPr lang="en-US" altLang="zh-CN" sz="1700" kern="1200" dirty="0" smtClean="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平台的质量</a:t>
          </a:r>
          <a:endParaRPr lang="zh-CN" altLang="en-US" sz="1700" kern="1200" dirty="0">
            <a:latin typeface="Times New Roman" pitchFamily="18" charset="0"/>
            <a:cs typeface="Times New Roman" pitchFamily="18" charset="0"/>
          </a:endParaRPr>
        </a:p>
      </dsp:txBody>
      <dsp:txXfrm rot="5400000">
        <a:off x="7935629" y="-407190"/>
        <a:ext cx="1047750" cy="2128036"/>
      </dsp:txXfrm>
    </dsp:sp>
    <dsp:sp modelId="{97EC6E02-8A12-4EC8-A364-445B5383DCA2}">
      <dsp:nvSpPr>
        <dsp:cNvPr id="0" name=""/>
        <dsp:cNvSpPr/>
      </dsp:nvSpPr>
      <dsp:spPr>
        <a:xfrm>
          <a:off x="556" y="1984"/>
          <a:ext cx="7394929"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altLang="zh-CN" sz="4900" kern="1200" dirty="0" err="1" smtClean="0">
              <a:latin typeface="Times New Roman" pitchFamily="18" charset="0"/>
              <a:cs typeface="Times New Roman" pitchFamily="18" charset="0"/>
            </a:rPr>
            <a:t>CourseGrading</a:t>
          </a:r>
          <a:r>
            <a:rPr lang="zh-CN" altLang="en-US" sz="4900" kern="1200" dirty="0" smtClean="0">
              <a:latin typeface="Times New Roman" pitchFamily="18" charset="0"/>
              <a:cs typeface="Times New Roman" pitchFamily="18" charset="0"/>
            </a:rPr>
            <a:t>平台</a:t>
          </a:r>
          <a:endParaRPr lang="zh-CN" altLang="en-US" sz="4900" kern="1200" dirty="0"/>
        </a:p>
      </dsp:txBody>
      <dsp:txXfrm>
        <a:off x="556" y="1984"/>
        <a:ext cx="7394929" cy="1309687"/>
      </dsp:txXfrm>
    </dsp:sp>
    <dsp:sp modelId="{322E82E0-E8F6-4559-85BA-D17C3482EBA8}">
      <dsp:nvSpPr>
        <dsp:cNvPr id="0" name=""/>
        <dsp:cNvSpPr/>
      </dsp:nvSpPr>
      <dsp:spPr>
        <a:xfrm rot="5400000">
          <a:off x="7937489" y="970957"/>
          <a:ext cx="1047750" cy="212208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教改</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t>应用</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t>题库建设</a:t>
          </a:r>
          <a:endParaRPr lang="zh-CN" altLang="en-US" sz="1700" kern="1200" dirty="0"/>
        </a:p>
      </dsp:txBody>
      <dsp:txXfrm rot="5400000">
        <a:off x="7937489" y="970957"/>
        <a:ext cx="1047750" cy="2122084"/>
      </dsp:txXfrm>
    </dsp:sp>
    <dsp:sp modelId="{3BBCB00A-1242-43AF-836D-F6746A94A810}">
      <dsp:nvSpPr>
        <dsp:cNvPr id="0" name=""/>
        <dsp:cNvSpPr/>
      </dsp:nvSpPr>
      <dsp:spPr>
        <a:xfrm>
          <a:off x="556" y="1377156"/>
          <a:ext cx="7399765" cy="1309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altLang="zh-CN" sz="4900" kern="1200" dirty="0" err="1" smtClean="0"/>
            <a:t>CourseGrading</a:t>
          </a:r>
          <a:r>
            <a:rPr lang="en-US" altLang="zh-CN" sz="4900" kern="1200" dirty="0" smtClean="0"/>
            <a:t>@</a:t>
          </a:r>
          <a:r>
            <a:rPr lang="zh-CN" altLang="en-US" sz="4900" kern="1200" dirty="0" smtClean="0"/>
            <a:t>北航</a:t>
          </a:r>
          <a:endParaRPr lang="zh-CN" altLang="en-US" sz="4900" kern="1200" dirty="0"/>
        </a:p>
      </dsp:txBody>
      <dsp:txXfrm>
        <a:off x="556" y="1377156"/>
        <a:ext cx="7399765" cy="1309687"/>
      </dsp:txXfrm>
    </dsp:sp>
    <dsp:sp modelId="{45796D49-1E02-4159-A76D-31E7E5DD7D35}">
      <dsp:nvSpPr>
        <dsp:cNvPr id="0" name=""/>
        <dsp:cNvSpPr/>
      </dsp:nvSpPr>
      <dsp:spPr>
        <a:xfrm rot="5400000">
          <a:off x="7942042" y="2350594"/>
          <a:ext cx="1047750" cy="211315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定位</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latin typeface="Times New Roman" pitchFamily="18" charset="0"/>
              <a:cs typeface="Times New Roman" pitchFamily="18" charset="0"/>
            </a:rPr>
            <a:t>未来规划</a:t>
          </a:r>
          <a:endParaRPr lang="zh-CN" altLang="en-US" sz="1700" kern="1200" dirty="0">
            <a:latin typeface="Times New Roman" pitchFamily="18" charset="0"/>
            <a:cs typeface="Times New Roman" pitchFamily="18" charset="0"/>
          </a:endParaRPr>
        </a:p>
      </dsp:txBody>
      <dsp:txXfrm rot="5400000">
        <a:off x="7942042" y="2350594"/>
        <a:ext cx="1047750" cy="2113155"/>
      </dsp:txXfrm>
    </dsp:sp>
    <dsp:sp modelId="{C25CCFCD-107E-4A67-BB84-F27FB8FE826D}">
      <dsp:nvSpPr>
        <dsp:cNvPr id="0" name=""/>
        <dsp:cNvSpPr/>
      </dsp:nvSpPr>
      <dsp:spPr>
        <a:xfrm>
          <a:off x="197" y="2714648"/>
          <a:ext cx="7408783" cy="13096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zh-CN" altLang="en-US" sz="4900" kern="1200" dirty="0" smtClean="0"/>
            <a:t>与</a:t>
          </a:r>
          <a:r>
            <a:rPr lang="en-US" altLang="zh-CN" sz="4900" kern="1200" dirty="0" err="1" smtClean="0"/>
            <a:t>CourseGrading</a:t>
          </a:r>
          <a:r>
            <a:rPr lang="zh-CN" altLang="en-US" sz="4900" kern="1200" dirty="0" smtClean="0"/>
            <a:t>共同发展</a:t>
          </a:r>
          <a:endParaRPr lang="zh-CN" altLang="en-US" sz="4900" kern="1200" dirty="0"/>
        </a:p>
      </dsp:txBody>
      <dsp:txXfrm>
        <a:off x="197" y="2714648"/>
        <a:ext cx="7408783" cy="130968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08173-F005-46B8-B6BE-B78546157D05}" type="datetimeFigureOut">
              <a:rPr lang="zh-CN" altLang="en-US" smtClean="0"/>
              <a:pPr/>
              <a:t>2017/11/2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F1A2C-2C66-4B5C-AB2D-17D11FFF421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3</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不仅仅是对错，帮助学生全面认知程序的内涵，树立软件工程思维，引导学生写出高质量的程序</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14</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主要用于数据结构课程，让学生体验算法的魅力。</a:t>
            </a:r>
            <a:endParaRPr lang="en-US" altLang="zh-CN" dirty="0" smtClean="0"/>
          </a:p>
          <a:p>
            <a:r>
              <a:rPr lang="en-US" altLang="zh-CN" dirty="0" smtClean="0"/>
              <a:t>2. </a:t>
            </a:r>
            <a:r>
              <a:rPr lang="zh-CN" altLang="en-US" dirty="0" smtClean="0"/>
              <a:t>计算机体系结构类课程，也可以使用，深入理解</a:t>
            </a:r>
            <a:r>
              <a:rPr lang="en-US" altLang="zh-CN" dirty="0" smtClean="0"/>
              <a:t>CPU</a:t>
            </a:r>
            <a:r>
              <a:rPr lang="zh-CN" altLang="en-US" dirty="0" smtClean="0"/>
              <a:t>的微架构。参考</a:t>
            </a:r>
            <a:r>
              <a:rPr lang="en-US" altLang="zh-CN" dirty="0" smtClean="0"/>
              <a:t>《</a:t>
            </a:r>
            <a:r>
              <a:rPr lang="zh-CN" altLang="en-US" dirty="0" smtClean="0"/>
              <a:t>深入理解计算机系统</a:t>
            </a:r>
            <a:r>
              <a:rPr lang="en-US" altLang="zh-CN" dirty="0" smtClean="0"/>
              <a:t>》</a:t>
            </a:r>
            <a:r>
              <a:rPr lang="zh-CN" altLang="en-US" dirty="0" smtClean="0"/>
              <a:t>，利用</a:t>
            </a:r>
            <a:r>
              <a:rPr lang="en-US" altLang="zh-CN" dirty="0" smtClean="0"/>
              <a:t>cache</a:t>
            </a:r>
            <a:r>
              <a:rPr lang="zh-CN" altLang="en-US" dirty="0" smtClean="0"/>
              <a:t>、指令多级流水、分支预测等优化程序。</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15</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228600" indent="-228600">
              <a:buAutoNum type="arabicPeriod"/>
            </a:pPr>
            <a:r>
              <a:rPr lang="zh-CN" altLang="en-US" dirty="0" smtClean="0"/>
              <a:t>排行榜作为得分依据，只有分数才会督促学生重视性能。</a:t>
            </a:r>
            <a:endParaRPr lang="en-US" altLang="zh-CN" dirty="0" smtClean="0"/>
          </a:p>
          <a:p>
            <a:pPr marL="228600" indent="-228600">
              <a:buAutoNum type="arabicPeriod"/>
            </a:pPr>
            <a:r>
              <a:rPr lang="zh-CN" altLang="en-US" dirty="0" smtClean="0"/>
              <a:t>促进学生竞争意识，不断尝试各种数据结构和算法优化自己的程序</a:t>
            </a:r>
            <a:endParaRPr lang="en-US" altLang="zh-CN" dirty="0" smtClean="0"/>
          </a:p>
          <a:p>
            <a:pPr marL="228600" indent="-228600">
              <a:buAutoNum type="arabicPeriod"/>
            </a:pPr>
            <a:endParaRPr lang="en-US" altLang="zh-CN" dirty="0" smtClean="0"/>
          </a:p>
          <a:p>
            <a:pPr fontAlgn="base"/>
            <a:r>
              <a:rPr lang="zh-CN" altLang="en-US" sz="1200" b="1" i="0" kern="1200" dirty="0" smtClean="0">
                <a:solidFill>
                  <a:schemeClr val="tx1"/>
                </a:solidFill>
                <a:latin typeface="+mn-lt"/>
                <a:ea typeface="+mn-ea"/>
                <a:cs typeface="+mn-cs"/>
              </a:rPr>
              <a:t>解决问题的能力</a:t>
            </a:r>
            <a:endParaRPr lang="zh-CN" altLang="en-US" sz="1200" b="0" i="0" kern="1200" dirty="0" smtClean="0">
              <a:solidFill>
                <a:schemeClr val="tx1"/>
              </a:solidFill>
              <a:latin typeface="+mn-lt"/>
              <a:ea typeface="+mn-ea"/>
              <a:cs typeface="+mn-cs"/>
            </a:endParaRPr>
          </a:p>
          <a:p>
            <a:pPr fontAlgn="base"/>
            <a:r>
              <a:rPr lang="zh-CN" altLang="en-US" sz="1200" b="0" i="0" kern="1200" dirty="0" smtClean="0">
                <a:solidFill>
                  <a:schemeClr val="tx1"/>
                </a:solidFill>
                <a:latin typeface="+mn-lt"/>
                <a:ea typeface="+mn-ea"/>
                <a:cs typeface="+mn-cs"/>
              </a:rPr>
              <a:t>毕业生要了解如何运用自己学到的知识来解决实际问题，而不仅仅是编写代码或搬动比特位。他们应该能够对一个系统的功能、实用性、性能等方面做出定量和定性的评估，并能设计和改善此系统。他们应该认识到，对一个给定的问题可能有多种解决方案，做出合理的选择并不是一个纯粹的技术问题，因为这些解决方案将对人们的生活产生真正的影响。毕业生也应该能够把自己的解决方案向别人做清晰的表述，解释一个解决方案为什么能解决给定的问题、是怎样解决了这个问题以及是在什么假设下解决这个问题的。</a:t>
            </a:r>
          </a:p>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16</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浮点数输出</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17</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拼写检查示例</a:t>
            </a:r>
            <a:endParaRPr lang="en-US" altLang="zh-CN" dirty="0" smtClean="0"/>
          </a:p>
          <a:p>
            <a:r>
              <a:rPr lang="en-US" altLang="zh-CN" dirty="0" smtClean="0"/>
              <a:t>1.</a:t>
            </a:r>
            <a:r>
              <a:rPr lang="zh-CN" altLang="en-US" dirty="0" smtClean="0"/>
              <a:t>输入：文档，字典文件</a:t>
            </a:r>
            <a:endParaRPr lang="en-US" altLang="zh-CN" dirty="0" smtClean="0"/>
          </a:p>
          <a:p>
            <a:r>
              <a:rPr lang="en-US" altLang="zh-CN" dirty="0" smtClean="0"/>
              <a:t>2.</a:t>
            </a:r>
            <a:r>
              <a:rPr lang="zh-CN" altLang="en-US" dirty="0" smtClean="0"/>
              <a:t>输出：文件</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18</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支持多源文件打包上传</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19</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学生有集中上机的特点，排队评判的体验非常不好</a:t>
            </a:r>
            <a:endParaRPr lang="en-US" altLang="zh-CN" dirty="0" smtClean="0"/>
          </a:p>
          <a:p>
            <a:r>
              <a:rPr lang="en-US" altLang="zh-CN" dirty="0" smtClean="0"/>
              <a:t>		</a:t>
            </a:r>
          </a:p>
          <a:p>
            <a:r>
              <a:rPr lang="en-US" altLang="zh-CN" dirty="0" smtClean="0"/>
              <a:t>2.</a:t>
            </a:r>
            <a:r>
              <a:rPr lang="zh-CN" altLang="en-US" dirty="0" smtClean="0"/>
              <a:t>学生程序中存在死循环等问题时，重复提交，排队时间会非常长</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上机时间结束了，还不知道自己的提交程序的评判结果？</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考试完毕，判分结果还没出来？</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20</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增强数据结构的趣味性</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21</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并行程序评测背后需要集群或者多核服务器支持</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22</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根据用户需求的持续的改进，让系统具备很好的用户体验和口碑</a:t>
            </a:r>
            <a:endParaRPr lang="en-US" altLang="zh-CN" dirty="0" smtClean="0"/>
          </a:p>
          <a:p>
            <a:r>
              <a:rPr lang="zh-CN" altLang="en-US" dirty="0" smtClean="0"/>
              <a:t>无法言喻的特质</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23</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24</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基于源代码级的相似比较的问题：插入冗余代码段即可避开</a:t>
            </a:r>
            <a:endParaRPr lang="en-US" altLang="zh-CN" dirty="0" smtClean="0"/>
          </a:p>
          <a:p>
            <a:r>
              <a:rPr lang="zh-CN" altLang="en-US" dirty="0" smtClean="0"/>
              <a:t>防抄袭的杀手锏</a:t>
            </a:r>
            <a:endParaRPr lang="en-US" altLang="zh-CN" dirty="0" smtClean="0"/>
          </a:p>
          <a:p>
            <a:r>
              <a:rPr lang="en-US" altLang="zh-CN" dirty="0" smtClean="0"/>
              <a:t>	</a:t>
            </a:r>
            <a:r>
              <a:rPr lang="zh-CN" altLang="en-US" dirty="0" smtClean="0"/>
              <a:t>如果联网，如果两个人抄袭了同一份代码？</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25</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除了这些，系统性能非常重要，是否能够支撑高并发。</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33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96F1A2C-2C66-4B5C-AB2D-17D11FFF4214}" type="slidenum">
              <a:rPr lang="zh-CN" altLang="en-US" smtClean="0"/>
              <a:pPr/>
              <a:t>35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坑：</a:t>
            </a:r>
            <a:endParaRPr lang="en-US" altLang="zh-CN" dirty="0" smtClean="0"/>
          </a:p>
          <a:p>
            <a:pPr marL="228600" indent="-228600">
              <a:buAutoNum type="arabicPeriod"/>
            </a:pPr>
            <a:r>
              <a:rPr lang="zh-CN" altLang="en-US" dirty="0" smtClean="0"/>
              <a:t>平时做作业还可以，考试崩溃</a:t>
            </a:r>
            <a:endParaRPr lang="en-US" altLang="zh-CN" dirty="0" smtClean="0"/>
          </a:p>
          <a:p>
            <a:pPr marL="228600" indent="-228600">
              <a:buAutoNum type="arabicPeriod"/>
            </a:pPr>
            <a:r>
              <a:rPr lang="zh-CN" altLang="en-US" dirty="0" smtClean="0"/>
              <a:t>使用两年之后，系统巨慢无比</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38</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一个没有经过长时间使用验证，以及专门的高水平安全测试的系统</a:t>
            </a:r>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39</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安装在校园网或者局域网内，不用在线模式，主要是考试的特殊性：</a:t>
            </a:r>
            <a:endParaRPr lang="en-US" altLang="zh-CN" dirty="0" smtClean="0"/>
          </a:p>
          <a:p>
            <a:pPr marL="228600" indent="-228600">
              <a:buAutoNum type="arabicPeriod"/>
            </a:pPr>
            <a:r>
              <a:rPr lang="zh-CN" altLang="en-US" baseline="0" dirty="0" smtClean="0"/>
              <a:t>考试期间的互联网访问没有保障</a:t>
            </a:r>
            <a:endParaRPr lang="en-US" altLang="zh-CN" baseline="0" dirty="0" smtClean="0"/>
          </a:p>
          <a:p>
            <a:pPr marL="228600" indent="-228600">
              <a:buAutoNum type="arabicPeriod"/>
            </a:pPr>
            <a:r>
              <a:rPr lang="zh-CN" altLang="en-US" baseline="0" dirty="0" smtClean="0"/>
              <a:t>集中提交时，互联网出口带宽没有保障</a:t>
            </a:r>
            <a:endParaRPr lang="en-US" altLang="zh-CN" dirty="0" smtClean="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40</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228600" indent="-228600">
              <a:buAutoNum type="arabicPeriod"/>
            </a:pPr>
            <a:r>
              <a:rPr lang="zh-CN" altLang="en-US" dirty="0" smtClean="0"/>
              <a:t>运维工具 简化数据备份复杂性</a:t>
            </a:r>
            <a:endParaRPr lang="en-US" altLang="zh-CN" dirty="0" smtClean="0"/>
          </a:p>
          <a:p>
            <a:pPr marL="228600" indent="-228600">
              <a:buAutoNum type="arabicPeriod"/>
            </a:pPr>
            <a:r>
              <a:rPr lang="zh-CN" altLang="en-US" dirty="0" smtClean="0"/>
              <a:t>即使是服务器，出现故障后，立即恢复系统。</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41</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目前用户体验最好、最具深度的教学辅助平台</a:t>
            </a:r>
            <a:endParaRPr lang="en-US" altLang="zh-CN" dirty="0" smtClean="0"/>
          </a:p>
          <a:p>
            <a:r>
              <a:rPr lang="en-US" altLang="zh-CN" dirty="0" smtClean="0"/>
              <a:t>1.</a:t>
            </a:r>
            <a:r>
              <a:rPr lang="zh-CN" altLang="en-US" dirty="0" smtClean="0"/>
              <a:t>方便运维管理</a:t>
            </a:r>
            <a:endParaRPr lang="en-US" altLang="zh-CN" dirty="0" smtClean="0"/>
          </a:p>
          <a:p>
            <a:r>
              <a:rPr lang="en-US" altLang="zh-CN" dirty="0" smtClean="0"/>
              <a:t>2.</a:t>
            </a:r>
            <a:r>
              <a:rPr lang="zh-CN" altLang="en-US" dirty="0" smtClean="0"/>
              <a:t>完善的课程管理，成绩管理，导入导出，试卷存档等</a:t>
            </a:r>
            <a:endParaRPr lang="en-US" altLang="zh-CN" dirty="0" smtClean="0"/>
          </a:p>
          <a:p>
            <a:r>
              <a:rPr lang="en-US" altLang="zh-CN" dirty="0" smtClean="0"/>
              <a:t>3.</a:t>
            </a:r>
            <a:r>
              <a:rPr lang="zh-CN" altLang="en-US" dirty="0" smtClean="0"/>
              <a:t>第一个支撑并行程序自动评判的系统</a:t>
            </a:r>
            <a:endParaRPr lang="en-US" altLang="zh-CN" dirty="0" smtClean="0"/>
          </a:p>
          <a:p>
            <a:r>
              <a:rPr lang="en-US" altLang="zh-CN" dirty="0" smtClean="0"/>
              <a:t>4.</a:t>
            </a:r>
            <a:r>
              <a:rPr lang="zh-CN" altLang="en-US" dirty="0" smtClean="0"/>
              <a:t>真正的程序设计类评判平台：串行、并行、数据结构与算法的全面支持</a:t>
            </a:r>
            <a:endParaRPr lang="en-US" altLang="zh-CN" dirty="0" smtClean="0"/>
          </a:p>
          <a:p>
            <a:endParaRPr lang="en-US" altLang="zh-CN" dirty="0" smtClean="0"/>
          </a:p>
          <a:p>
            <a:r>
              <a:rPr lang="en-US" altLang="zh-CN" dirty="0" smtClean="0"/>
              <a:t>3.</a:t>
            </a:r>
            <a:r>
              <a:rPr lang="zh-CN" altLang="en-US" dirty="0" smtClean="0"/>
              <a:t>程序自动评判：串行、并行</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44</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228600" indent="-228600">
              <a:buAutoNum type="arabicPeriod"/>
            </a:pPr>
            <a:r>
              <a:rPr lang="zh-CN" altLang="en-US" dirty="0" smtClean="0"/>
              <a:t>教学目标必须可量化、可以落实</a:t>
            </a:r>
            <a:endParaRPr lang="en-US" altLang="zh-CN" dirty="0" smtClean="0"/>
          </a:p>
          <a:p>
            <a:pPr marL="228600" indent="-228600">
              <a:buAutoNum type="arabicPeriod"/>
            </a:pPr>
            <a:r>
              <a:rPr lang="zh-CN" altLang="en-US" dirty="0" smtClean="0"/>
              <a:t>工程问题就要用工程方法解决</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45</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如果在线考试，必须保证系统稳定、安全、性能（大并发情况时的流畅性）；</a:t>
            </a:r>
            <a:endParaRPr lang="en-US" altLang="zh-CN" dirty="0" smtClean="0"/>
          </a:p>
          <a:p>
            <a:r>
              <a:rPr lang="en-US" altLang="zh-CN" dirty="0" smtClean="0"/>
              <a:t>2.</a:t>
            </a:r>
            <a:r>
              <a:rPr lang="zh-CN" altLang="en-US" dirty="0" smtClean="0"/>
              <a:t>历史数据的可靠性：题库（教师辛苦的结晶）、极具价值的历史数据</a:t>
            </a:r>
            <a:r>
              <a:rPr lang="en-US" altLang="zh-CN" dirty="0" smtClean="0"/>
              <a:t>-&gt;</a:t>
            </a:r>
            <a:r>
              <a:rPr lang="zh-CN" altLang="en-US" dirty="0" smtClean="0"/>
              <a:t>大数据挖掘。</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46</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47</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48</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题目有很大的区分度</a:t>
            </a:r>
            <a:endParaRPr lang="en-US" altLang="zh-CN" dirty="0" smtClean="0"/>
          </a:p>
          <a:p>
            <a:r>
              <a:rPr lang="en-US" altLang="zh-CN" dirty="0" smtClean="0"/>
              <a:t>2.</a:t>
            </a:r>
            <a:r>
              <a:rPr lang="zh-CN" altLang="en-US" dirty="0" smtClean="0"/>
              <a:t>一题精做：能够充分体验不同算法和数据结构的差异。</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49</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52</a:t>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活学活用</a:t>
            </a:r>
            <a:endParaRPr lang="en-US" altLang="zh-CN" dirty="0" smtClean="0"/>
          </a:p>
          <a:p>
            <a:r>
              <a:rPr lang="en-US" altLang="zh-CN" dirty="0" smtClean="0"/>
              <a:t>2.</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54</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55</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在线评测系统的发展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56</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补充缺失的语句、函数。</a:t>
            </a:r>
            <a:endParaRPr lang="en-US" altLang="zh-CN" dirty="0" smtClean="0"/>
          </a:p>
          <a:p>
            <a:r>
              <a:rPr lang="zh-CN" altLang="en-US" dirty="0" smtClean="0"/>
              <a:t>可以插入调试打印语句，以打印的数据作为正确性评判依据。类似集成开发环境中的断点调试。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7</a:t>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不仅仅支持一类课程的全过程教学，逐步将更多的课程纳入到平台上来。让学生四年能够一站式学习。</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57</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59</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补充缺失的语句、函数。</a:t>
            </a:r>
            <a:endParaRPr lang="en-US" altLang="zh-CN" dirty="0" smtClean="0"/>
          </a:p>
          <a:p>
            <a:r>
              <a:rPr lang="zh-CN" altLang="en-US" dirty="0" smtClean="0"/>
              <a:t>可以插入调试打印语句，以打印的数据作为正确性评判依据。类似集成开发环境中的断点调试。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8</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补充缺失的语句、函数。</a:t>
            </a:r>
            <a:endParaRPr lang="en-US" altLang="zh-CN" dirty="0" smtClean="0"/>
          </a:p>
          <a:p>
            <a:r>
              <a:rPr lang="zh-CN" altLang="en-US" dirty="0" smtClean="0"/>
              <a:t>可以插入调试打印语句，以打印的数据作为正确性评判依据。类似集成开发环境中的断点调试。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9</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类似单元测试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10</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补充缺失的语句、函数。</a:t>
            </a:r>
            <a:endParaRPr lang="en-US" altLang="zh-CN" dirty="0" smtClean="0"/>
          </a:p>
          <a:p>
            <a:r>
              <a:rPr lang="zh-CN" altLang="en-US" dirty="0" smtClean="0"/>
              <a:t>可以插入调试打印语句，以打印的数据作为正确性评判依据。类似集成开发环境中的断点调试。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11</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融入大社区，在大社区内寻找创意、学习</a:t>
            </a:r>
            <a:endParaRPr lang="en-US" altLang="zh-CN" dirty="0" smtClean="0"/>
          </a:p>
          <a:p>
            <a:r>
              <a:rPr lang="en-US" altLang="zh-CN" dirty="0" smtClean="0"/>
              <a:t>2.</a:t>
            </a:r>
            <a:r>
              <a:rPr lang="zh-CN" altLang="en-US" dirty="0" smtClean="0"/>
              <a:t>长期保留自己的工作成果</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solidFill>
                  <a:prstClr val="black"/>
                </a:solidFill>
              </a:rPr>
              <a:pPr/>
              <a:t>12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2BDE755-DFCD-4A01-9F3B-CAB5F3FBA9E8}" type="slidenum">
              <a:rPr lang="zh-CN" altLang="en-US"/>
              <a:pPr/>
              <a:t>‹#›</a:t>
            </a:fld>
            <a:endParaRPr lang="zh-CN" altLang="en-US" sz="19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317DCB6-2033-447A-B58B-482F1E24A837}" type="slidenum">
              <a:rPr lang="zh-CN" altLang="en-US"/>
              <a:pPr/>
              <a:t>‹#›</a:t>
            </a:fld>
            <a:endParaRPr lang="zh-CN" altLang="en-US" sz="19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9"/>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3" y="365129"/>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CDA406B-294E-42B8-973F-5AC0B101D0D2}" type="slidenum">
              <a:rPr lang="zh-CN" altLang="en-US"/>
              <a:pPr/>
              <a:t>‹#›</a:t>
            </a:fld>
            <a:endParaRPr lang="zh-CN" altLang="en-US" sz="19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743200" cy="365125"/>
          </a:xfrm>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4" name="页脚占位符 3"/>
          <p:cNvSpPr>
            <a:spLocks noGrp="1"/>
          </p:cNvSpPr>
          <p:nvPr>
            <p:ph type="ftr" sz="quarter" idx="11"/>
          </p:nvPr>
        </p:nvSpPr>
        <p:spPr>
          <a:xfrm>
            <a:off x="4038600" y="6356352"/>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2"/>
            <a:ext cx="2743200" cy="365125"/>
          </a:xfrm>
        </p:spPr>
        <p:txBody>
          <a:bodyPr/>
          <a:lstStyle>
            <a:lvl1pPr>
              <a:defRPr/>
            </a:lvl1pPr>
          </a:lstStyle>
          <a:p>
            <a:fld id="{EA35AA8C-CB27-4DDA-B316-A125D5FA3F42}" type="slidenum">
              <a:rPr lang="zh-CN" altLang="en-US"/>
              <a:pPr/>
              <a:t>‹#›</a:t>
            </a:fld>
            <a:endParaRPr lang="zh-CN" altLang="en-US" sz="19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39" indent="0">
              <a:buNone/>
              <a:defRPr sz="2400">
                <a:solidFill>
                  <a:schemeClr val="tx1">
                    <a:tint val="75000"/>
                  </a:schemeClr>
                </a:solidFill>
              </a:defRPr>
            </a:lvl2pPr>
            <a:lvl3pPr marL="1219080" indent="0">
              <a:buNone/>
              <a:defRPr sz="2100">
                <a:solidFill>
                  <a:schemeClr val="tx1">
                    <a:tint val="75000"/>
                  </a:schemeClr>
                </a:solidFill>
              </a:defRPr>
            </a:lvl3pPr>
            <a:lvl4pPr marL="1828618" indent="0">
              <a:buNone/>
              <a:defRPr sz="1900">
                <a:solidFill>
                  <a:schemeClr val="tx1">
                    <a:tint val="75000"/>
                  </a:schemeClr>
                </a:solidFill>
              </a:defRPr>
            </a:lvl4pPr>
            <a:lvl5pPr marL="2438158" indent="0">
              <a:buNone/>
              <a:defRPr sz="1900">
                <a:solidFill>
                  <a:schemeClr val="tx1">
                    <a:tint val="75000"/>
                  </a:schemeClr>
                </a:solidFill>
              </a:defRPr>
            </a:lvl5pPr>
            <a:lvl6pPr marL="3047696" indent="0">
              <a:buNone/>
              <a:defRPr sz="1900">
                <a:solidFill>
                  <a:schemeClr val="tx1">
                    <a:tint val="75000"/>
                  </a:schemeClr>
                </a:solidFill>
              </a:defRPr>
            </a:lvl6pPr>
            <a:lvl7pPr marL="3657235" indent="0">
              <a:buNone/>
              <a:defRPr sz="1900">
                <a:solidFill>
                  <a:schemeClr val="tx1">
                    <a:tint val="75000"/>
                  </a:schemeClr>
                </a:solidFill>
              </a:defRPr>
            </a:lvl7pPr>
            <a:lvl8pPr marL="4266773" indent="0">
              <a:buNone/>
              <a:defRPr sz="1900">
                <a:solidFill>
                  <a:schemeClr val="tx1">
                    <a:tint val="75000"/>
                  </a:schemeClr>
                </a:solidFill>
              </a:defRPr>
            </a:lvl8pPr>
            <a:lvl9pPr marL="4876313"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3" y="1535113"/>
            <a:ext cx="5389033"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73"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22F8B7A-96B4-46C3-8E7D-36681C808261}" type="slidenum">
              <a:rPr lang="zh-CN" altLang="en-US"/>
              <a:pPr/>
              <a:t>‹#›</a:t>
            </a:fld>
            <a:endParaRPr lang="zh-CN" altLang="en-US" sz="19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6"/>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endParaRPr lang="zh-CN" altLang="en-US"/>
          </a:p>
        </p:txBody>
      </p:sp>
      <p:sp>
        <p:nvSpPr>
          <p:cNvPr id="4" name="文本占位符 3"/>
          <p:cNvSpPr>
            <a:spLocks noGrp="1"/>
          </p:cNvSpPr>
          <p:nvPr>
            <p:ph type="body" sz="half" idx="2"/>
          </p:nvPr>
        </p:nvSpPr>
        <p:spPr>
          <a:xfrm>
            <a:off x="2389717" y="5367342"/>
            <a:ext cx="7315200" cy="80486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55" indent="0">
              <a:buNone/>
              <a:defRPr sz="2700" b="1"/>
            </a:lvl2pPr>
            <a:lvl3pPr marL="1219110" indent="0">
              <a:buNone/>
              <a:defRPr sz="2400" b="1"/>
            </a:lvl3pPr>
            <a:lvl4pPr marL="1828664" indent="0">
              <a:buNone/>
              <a:defRPr sz="2100" b="1"/>
            </a:lvl4pPr>
            <a:lvl5pPr marL="2438218" indent="0">
              <a:buNone/>
              <a:defRPr sz="2100" b="1"/>
            </a:lvl5pPr>
            <a:lvl6pPr marL="3047772" indent="0">
              <a:buNone/>
              <a:defRPr sz="2100" b="1"/>
            </a:lvl6pPr>
            <a:lvl7pPr marL="3657327" indent="0">
              <a:buNone/>
              <a:defRPr sz="2100" b="1"/>
            </a:lvl7pPr>
            <a:lvl8pPr marL="4266880" indent="0">
              <a:buNone/>
              <a:defRPr sz="2100" b="1"/>
            </a:lvl8pPr>
            <a:lvl9pPr marL="4876435"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3"/>
          </a:xfrm>
        </p:spPr>
        <p:txBody>
          <a:bodyPr anchor="b"/>
          <a:lstStyle>
            <a:lvl1pPr marL="0" indent="0">
              <a:buNone/>
              <a:defRPr sz="3200" b="1"/>
            </a:lvl1pPr>
            <a:lvl2pPr marL="609555" indent="0">
              <a:buNone/>
              <a:defRPr sz="2700" b="1"/>
            </a:lvl2pPr>
            <a:lvl3pPr marL="1219110" indent="0">
              <a:buNone/>
              <a:defRPr sz="2400" b="1"/>
            </a:lvl3pPr>
            <a:lvl4pPr marL="1828664" indent="0">
              <a:buNone/>
              <a:defRPr sz="2100" b="1"/>
            </a:lvl4pPr>
            <a:lvl5pPr marL="2438218" indent="0">
              <a:buNone/>
              <a:defRPr sz="2100" b="1"/>
            </a:lvl5pPr>
            <a:lvl6pPr marL="3047772" indent="0">
              <a:buNone/>
              <a:defRPr sz="2100" b="1"/>
            </a:lvl6pPr>
            <a:lvl7pPr marL="3657327" indent="0">
              <a:buNone/>
              <a:defRPr sz="2100" b="1"/>
            </a:lvl7pPr>
            <a:lvl8pPr marL="4266880" indent="0">
              <a:buNone/>
              <a:defRPr sz="2100" b="1"/>
            </a:lvl8pPr>
            <a:lvl9pPr marL="4876435"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167" indent="0">
              <a:buNone/>
              <a:defRPr sz="1900"/>
            </a:lvl2pPr>
            <a:lvl3pPr marL="914332" indent="0">
              <a:buNone/>
              <a:defRPr sz="1600"/>
            </a:lvl3pPr>
            <a:lvl4pPr marL="1371498" indent="0">
              <a:buNone/>
              <a:defRPr sz="1500"/>
            </a:lvl4pPr>
            <a:lvl5pPr marL="1828664" indent="0">
              <a:buNone/>
              <a:defRPr sz="1500"/>
            </a:lvl5pPr>
            <a:lvl6pPr marL="2285830" indent="0">
              <a:buNone/>
              <a:defRPr sz="1500"/>
            </a:lvl6pPr>
            <a:lvl7pPr marL="2742994" indent="0">
              <a:buNone/>
              <a:defRPr sz="1500"/>
            </a:lvl7pPr>
            <a:lvl8pPr marL="3200160" indent="0">
              <a:buNone/>
              <a:defRPr sz="1500"/>
            </a:lvl8pPr>
            <a:lvl9pPr marL="3657327" indent="0">
              <a:buNone/>
              <a:defRPr sz="15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0B16D95-8CF9-4DEA-9BC6-5DE4113FEA49}" type="slidenum">
              <a:rPr lang="zh-CN" altLang="en-US"/>
              <a:pPr/>
              <a:t>‹#›</a:t>
            </a:fld>
            <a:endParaRPr lang="zh-CN" altLang="en-US" sz="1900" dirty="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4"/>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55" indent="0">
              <a:buNone/>
              <a:defRPr sz="1600"/>
            </a:lvl2pPr>
            <a:lvl3pPr marL="1219110" indent="0">
              <a:buNone/>
              <a:defRPr sz="1300"/>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endParaRPr lang="zh-CN" altLang="en-US"/>
          </a:p>
        </p:txBody>
      </p:sp>
      <p:sp>
        <p:nvSpPr>
          <p:cNvPr id="4" name="文本占位符 3"/>
          <p:cNvSpPr>
            <a:spLocks noGrp="1"/>
          </p:cNvSpPr>
          <p:nvPr>
            <p:ph type="body" sz="half" idx="2"/>
          </p:nvPr>
        </p:nvSpPr>
        <p:spPr>
          <a:xfrm>
            <a:off x="2389717" y="5367341"/>
            <a:ext cx="7315200" cy="804863"/>
          </a:xfrm>
        </p:spPr>
        <p:txBody>
          <a:bodyPr/>
          <a:lstStyle>
            <a:lvl1pPr marL="0" indent="0">
              <a:buNone/>
              <a:defRPr sz="1900"/>
            </a:lvl1pPr>
            <a:lvl2pPr marL="609555" indent="0">
              <a:buNone/>
              <a:defRPr sz="1600"/>
            </a:lvl2pPr>
            <a:lvl3pPr marL="1219110" indent="0">
              <a:buNone/>
              <a:defRPr sz="1300"/>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6CEB24C-BB91-4BBB-9B40-B73F1A8E9C5B}" type="slidenum">
              <a:rPr lang="zh-CN" altLang="en-US"/>
              <a:pPr/>
              <a:t>‹#›</a:t>
            </a:fld>
            <a:endParaRPr lang="zh-CN" altLang="en-US" sz="1900" dirty="0">
              <a:solidFill>
                <a:schemeClr val="tx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2" y="1535113"/>
            <a:ext cx="5386388"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2" y="2174875"/>
            <a:ext cx="53863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7" y="1535113"/>
            <a:ext cx="5389563"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7" y="2174875"/>
            <a:ext cx="538956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78B6A359-9923-44EE-8A24-DAD81140C2B1}" type="slidenum">
              <a:rPr lang="zh-CN" altLang="en-US"/>
              <a:pPr/>
              <a:t>‹#›</a:t>
            </a:fld>
            <a:endParaRPr lang="zh-CN" altLang="en-US" sz="19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F2AC4079-4B5D-4502-929F-C7E53730CFE5}" type="slidenum">
              <a:rPr lang="zh-CN" altLang="en-US"/>
              <a:pPr/>
              <a:t>‹#›</a:t>
            </a:fld>
            <a:endParaRPr lang="zh-CN" altLang="en-US" sz="19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0F166FA7-4027-4E7B-8F6F-073D6D70DB69}" type="slidenum">
              <a:rPr lang="zh-CN" altLang="en-US"/>
              <a:pPr/>
              <a:t>‹#›</a:t>
            </a:fld>
            <a:endParaRPr lang="zh-CN" altLang="en-US" sz="19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49"/>
            <a:ext cx="40116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7" y="273054"/>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4"/>
            <a:ext cx="4011613" cy="46910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CCE9838-C49A-46C0-A110-4598C40CBE14}" type="slidenum">
              <a:rPr lang="zh-CN" altLang="en-US"/>
              <a:pPr/>
              <a:t>‹#›</a:t>
            </a:fld>
            <a:endParaRPr lang="zh-CN" altLang="en-US" sz="19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1"/>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zh-CN" altLang="en-US"/>
          </a:p>
        </p:txBody>
      </p:sp>
      <p:sp>
        <p:nvSpPr>
          <p:cNvPr id="4" name="文本占位符 3"/>
          <p:cNvSpPr>
            <a:spLocks noGrp="1"/>
          </p:cNvSpPr>
          <p:nvPr>
            <p:ph type="body" sz="half" idx="2"/>
          </p:nvPr>
        </p:nvSpPr>
        <p:spPr>
          <a:xfrm>
            <a:off x="2389188" y="5367341"/>
            <a:ext cx="7315200" cy="8048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0F5406F9-9D55-43C4-BE81-7494A86FAC27}" type="datetime1">
              <a:rPr lang="zh-CN" altLang="en-US"/>
              <a:pPr/>
              <a:t>2017/11/2</a:t>
            </a:fld>
            <a:endParaRPr lang="zh-CN" altLang="en-US" sz="1900" dirty="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9A690CE-EE60-4C12-AA00-F67386C1F84C}" type="slidenum">
              <a:rPr lang="zh-CN" altLang="en-US"/>
              <a:pPr/>
              <a:t>‹#›</a:t>
            </a:fld>
            <a:endParaRPr lang="zh-CN" altLang="en-US" sz="19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headEnd/>
            <a:tailEnd/>
          </a:ln>
        </p:spPr>
        <p:txBody>
          <a:bodyPr vert="horz" wrap="square" lIns="91434" tIns="45718" rIns="91434" bIns="45718" numCol="1" anchor="ctr" anchorCtr="0" compatLnSpc="1">
            <a:prstTxWarp prst="textNoShape">
              <a:avLst/>
            </a:prstTxWarp>
          </a:bodyPr>
          <a:lstStyle/>
          <a:p>
            <a:pPr lvl="0"/>
            <a:r>
              <a:rPr lang="zh-CN" smtClean="0">
                <a:sym typeface="Calibri Light"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9"/>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8" name="日期占位符 3"/>
          <p:cNvSpPr>
            <a:spLocks noGrp="1" noChangeArrowheads="1"/>
          </p:cNvSpPr>
          <p:nvPr>
            <p:ph type="dt" sz="half" idx="2"/>
          </p:nvPr>
        </p:nvSpPr>
        <p:spPr bwMode="auto">
          <a:xfrm>
            <a:off x="838200" y="6356352"/>
            <a:ext cx="2743200" cy="365125"/>
          </a:xfrm>
          <a:prstGeom prst="rect">
            <a:avLst/>
          </a:prstGeom>
          <a:noFill/>
          <a:ln w="9525">
            <a:noFill/>
            <a:miter lim="800000"/>
            <a:headEnd/>
            <a:tailEnd/>
          </a:ln>
        </p:spPr>
        <p:txBody>
          <a:bodyPr vert="horz" wrap="square" lIns="91434" tIns="45718" rIns="91434" bIns="45718" numCol="1" anchor="ctr" anchorCtr="0" compatLnSpc="1">
            <a:prstTxWarp prst="textNoShape">
              <a:avLst/>
            </a:prstTxWarp>
          </a:bodyPr>
          <a:lstStyle>
            <a:lvl1pPr>
              <a:defRPr sz="1200">
                <a:solidFill>
                  <a:srgbClr val="898989"/>
                </a:solidFill>
              </a:defRPr>
            </a:lvl1pPr>
          </a:lstStyle>
          <a:p>
            <a:fld id="{0F5406F9-9D55-43C4-BE81-7494A86FAC27}" type="datetime1">
              <a:rPr lang="zh-CN" altLang="en-US"/>
              <a:pPr/>
              <a:t>2017/11/2</a:t>
            </a:fld>
            <a:endParaRPr lang="zh-CN" altLang="en-US"/>
          </a:p>
        </p:txBody>
      </p:sp>
      <p:sp>
        <p:nvSpPr>
          <p:cNvPr id="1029" name="页脚占位符 4"/>
          <p:cNvSpPr>
            <a:spLocks noGrp="1" noChangeArrowheads="1"/>
          </p:cNvSpPr>
          <p:nvPr>
            <p:ph type="ftr" sz="quarter" idx="3"/>
          </p:nvPr>
        </p:nvSpPr>
        <p:spPr bwMode="auto">
          <a:xfrm>
            <a:off x="4038600" y="6356352"/>
            <a:ext cx="4114800" cy="365125"/>
          </a:xfrm>
          <a:prstGeom prst="rect">
            <a:avLst/>
          </a:prstGeom>
          <a:noFill/>
          <a:ln w="9525">
            <a:noFill/>
            <a:miter lim="800000"/>
            <a:headEnd/>
            <a:tailEnd/>
          </a:ln>
        </p:spPr>
        <p:txBody>
          <a:bodyPr vert="horz" wrap="square" lIns="91434" tIns="45718" rIns="91434" bIns="45718" numCol="1" anchor="ctr" anchorCtr="0" compatLnSpc="1">
            <a:prstTxWarp prst="textNoShape">
              <a:avLst/>
            </a:prstTxWarp>
          </a:bodyPr>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610600" y="6356352"/>
            <a:ext cx="2743200" cy="365125"/>
          </a:xfrm>
          <a:prstGeom prst="rect">
            <a:avLst/>
          </a:prstGeom>
          <a:noFill/>
          <a:ln w="9525">
            <a:noFill/>
            <a:miter lim="800000"/>
            <a:headEnd/>
            <a:tailEnd/>
          </a:ln>
        </p:spPr>
        <p:txBody>
          <a:bodyPr vert="horz" wrap="square" lIns="91434" tIns="45718" rIns="91434" bIns="45718" numCol="1" anchor="ctr" anchorCtr="0" compatLnSpc="1">
            <a:prstTxWarp prst="textNoShape">
              <a:avLst/>
            </a:prstTxWarp>
          </a:bodyPr>
          <a:lstStyle>
            <a:lvl1pPr algn="r">
              <a:defRPr sz="1200">
                <a:solidFill>
                  <a:srgbClr val="898989"/>
                </a:solidFill>
              </a:defRPr>
            </a:lvl1pPr>
          </a:lstStyle>
          <a:p>
            <a:fld id="{2FA91B80-5D42-4971-A90C-A8962768B45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332" indent="-914332" algn="l" rtl="0" fontAlgn="base">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332" indent="-914332"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2pPr>
      <a:lvl3pPr marL="914332" indent="-914332"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3pPr>
      <a:lvl4pPr marL="914332" indent="-914332"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4pPr>
      <a:lvl5pPr marL="914332" indent="-914332"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5pPr>
      <a:lvl6pPr marL="1371498" indent="-914332"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664" indent="-914332"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5830" indent="-914332"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2994" indent="-914332"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584" indent="-228584" algn="l" rtl="0" fontAlgn="base">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750" indent="-228584" algn="l" rtl="0" fontAlgn="base">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2914" indent="-228584" algn="l" rtl="0" fontAlgn="base">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080" indent="-228584"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4pPr>
      <a:lvl5pPr marL="2057247" indent="-228584"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5pPr>
      <a:lvl6pPr marL="2514412" indent="-228584"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578" indent="-228584"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8744" indent="-228584"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5910" indent="-228584"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67000">
              <a:srgbClr val="F0EBD5">
                <a:alpha val="73000"/>
              </a:srgbClr>
            </a:gs>
            <a:gs pos="100000">
              <a:srgbClr val="D1C39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121909" tIns="60954" rIns="121909" bIns="6095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09" tIns="60954" rIns="121909" bIns="6095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09" tIns="60954" rIns="121909" bIns="60954" rtlCol="0" anchor="ctr"/>
          <a:lstStyle>
            <a:lvl1pPr algn="l" defTabSz="1219080" fontAlgn="auto">
              <a:spcBef>
                <a:spcPts val="0"/>
              </a:spcBef>
              <a:spcAft>
                <a:spcPts val="0"/>
              </a:spcAft>
              <a:buFontTx/>
              <a:buNone/>
              <a:defRPr sz="1600">
                <a:solidFill>
                  <a:schemeClr val="tx1">
                    <a:tint val="75000"/>
                  </a:schemeClr>
                </a:solidFill>
              </a:defRPr>
            </a:lvl1pPr>
          </a:lstStyle>
          <a:p>
            <a:fld id="{530820CF-B880-4189-942D-D702A7CBA730}" type="datetimeFigureOut">
              <a:rPr lang="zh-CN" altLang="en-US" smtClean="0">
                <a:solidFill>
                  <a:prstClr val="black">
                    <a:tint val="75000"/>
                  </a:prstClr>
                </a:solidFill>
                <a:latin typeface="Calibri"/>
                <a:ea typeface="宋体"/>
              </a:rPr>
              <a:pPr/>
              <a:t>2017/11/2</a:t>
            </a:fld>
            <a:endParaRPr lang="zh-CN" altLang="en-US" dirty="0">
              <a:solidFill>
                <a:prstClr val="black">
                  <a:tint val="75000"/>
                </a:prstClr>
              </a:solidFill>
              <a:latin typeface="Calibri"/>
              <a:ea typeface="宋体"/>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9" tIns="60954" rIns="121909" bIns="60954" rtlCol="0" anchor="ctr"/>
          <a:lstStyle>
            <a:lvl1pPr algn="ctr" defTabSz="1219080" fontAlgn="auto">
              <a:spcBef>
                <a:spcPts val="0"/>
              </a:spcBef>
              <a:spcAft>
                <a:spcPts val="0"/>
              </a:spcAft>
              <a:buFontTx/>
              <a:buNone/>
              <a:defRPr sz="1600">
                <a:solidFill>
                  <a:schemeClr val="tx1">
                    <a:tint val="75000"/>
                  </a:schemeClr>
                </a:solidFill>
              </a:defRPr>
            </a:lvl1pPr>
          </a:lstStyle>
          <a:p>
            <a:endParaRPr lang="zh-CN" altLang="en-US" dirty="0">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9" tIns="60954" rIns="121909" bIns="60954" rtlCol="0" anchor="ctr"/>
          <a:lstStyle>
            <a:lvl1pPr algn="r" defTabSz="1219080" fontAlgn="auto">
              <a:spcBef>
                <a:spcPts val="0"/>
              </a:spcBef>
              <a:spcAft>
                <a:spcPts val="0"/>
              </a:spcAft>
              <a:buFontTx/>
              <a:buNone/>
              <a:defRPr sz="1600">
                <a:solidFill>
                  <a:schemeClr val="tx1">
                    <a:tint val="75000"/>
                  </a:schemeClr>
                </a:solidFill>
              </a:defRPr>
            </a:lvl1pPr>
          </a:lstStyle>
          <a:p>
            <a:fld id="{0C913308-F349-4B6D-A68A-DD1791B4A57B}" type="slidenum">
              <a:rPr lang="zh-CN" altLang="en-US" smtClean="0">
                <a:solidFill>
                  <a:prstClr val="black">
                    <a:tint val="75000"/>
                  </a:prstClr>
                </a:solidFill>
                <a:latin typeface="Calibri"/>
                <a:ea typeface="宋体"/>
              </a:rPr>
              <a:pPr/>
              <a:t>‹#›</a:t>
            </a:fld>
            <a:endParaRPr lang="zh-CN" altLang="en-US" dirty="0">
              <a:solidFill>
                <a:prstClr val="black">
                  <a:tint val="75000"/>
                </a:prstClr>
              </a:solidFill>
              <a:latin typeface="Calibri"/>
              <a:ea typeface="宋体"/>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219080" rtl="0" eaLnBrk="1" latinLnBrk="0" hangingPunct="1">
        <a:spcBef>
          <a:spcPct val="0"/>
        </a:spcBef>
        <a:buNone/>
        <a:defRPr sz="5900" kern="1200">
          <a:solidFill>
            <a:schemeClr val="tx1"/>
          </a:solidFill>
          <a:latin typeface="+mj-lt"/>
          <a:ea typeface="+mj-ea"/>
          <a:cs typeface="+mj-cs"/>
        </a:defRPr>
      </a:lvl1pPr>
    </p:titleStyle>
    <p:bodyStyle>
      <a:lvl1pPr marL="457155" indent="-457155" algn="l" defTabSz="121908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02" indent="-380962" algn="l" defTabSz="121908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849" indent="-304768" algn="l" defTabSz="121908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87" indent="-304768" algn="l" defTabSz="121908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926" indent="-304768" algn="l" defTabSz="121908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464" indent="-304768" algn="l" defTabSz="12190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67000">
              <a:srgbClr val="F0EBD5">
                <a:alpha val="73000"/>
              </a:srgbClr>
            </a:gs>
            <a:gs pos="100000">
              <a:srgbClr val="D1C39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121912" tIns="60956" rIns="121912" bIns="6095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12" tIns="60956" rIns="121912" bIns="6095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12" tIns="60956" rIns="121912" bIns="60956" rtlCol="0" anchor="ctr"/>
          <a:lstStyle>
            <a:lvl1pPr algn="l" defTabSz="1219110" fontAlgn="auto">
              <a:spcBef>
                <a:spcPts val="0"/>
              </a:spcBef>
              <a:spcAft>
                <a:spcPts val="0"/>
              </a:spcAft>
              <a:buFontTx/>
              <a:buNone/>
              <a:defRPr sz="1600">
                <a:solidFill>
                  <a:schemeClr val="tx1">
                    <a:tint val="75000"/>
                  </a:schemeClr>
                </a:solidFill>
              </a:defRPr>
            </a:lvl1pPr>
          </a:lstStyle>
          <a:p>
            <a:fld id="{530820CF-B880-4189-942D-D702A7CBA730}" type="datetimeFigureOut">
              <a:rPr lang="zh-CN" altLang="en-US" smtClean="0">
                <a:solidFill>
                  <a:prstClr val="black">
                    <a:tint val="75000"/>
                  </a:prstClr>
                </a:solidFill>
                <a:latin typeface="Calibri"/>
                <a:ea typeface="宋体"/>
              </a:rPr>
              <a:pPr/>
              <a:t>2017/11/2</a:t>
            </a:fld>
            <a:endParaRPr lang="zh-CN" altLang="en-US" dirty="0">
              <a:solidFill>
                <a:prstClr val="black">
                  <a:tint val="75000"/>
                </a:prstClr>
              </a:solidFill>
              <a:latin typeface="Calibri"/>
              <a:ea typeface="宋体"/>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12" tIns="60956" rIns="121912" bIns="60956" rtlCol="0" anchor="ctr"/>
          <a:lstStyle>
            <a:lvl1pPr algn="ctr" defTabSz="1219110" fontAlgn="auto">
              <a:spcBef>
                <a:spcPts val="0"/>
              </a:spcBef>
              <a:spcAft>
                <a:spcPts val="0"/>
              </a:spcAft>
              <a:buFontTx/>
              <a:buNone/>
              <a:defRPr sz="1600">
                <a:solidFill>
                  <a:schemeClr val="tx1">
                    <a:tint val="75000"/>
                  </a:schemeClr>
                </a:solidFill>
              </a:defRPr>
            </a:lvl1pPr>
          </a:lstStyle>
          <a:p>
            <a:endParaRPr lang="zh-CN" altLang="en-US" dirty="0">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12" tIns="60956" rIns="121912" bIns="60956" rtlCol="0" anchor="ctr"/>
          <a:lstStyle>
            <a:lvl1pPr algn="r" defTabSz="1219110" fontAlgn="auto">
              <a:spcBef>
                <a:spcPts val="0"/>
              </a:spcBef>
              <a:spcAft>
                <a:spcPts val="0"/>
              </a:spcAft>
              <a:buFontTx/>
              <a:buNone/>
              <a:defRPr sz="1600">
                <a:solidFill>
                  <a:schemeClr val="tx1">
                    <a:tint val="75000"/>
                  </a:schemeClr>
                </a:solidFill>
              </a:defRPr>
            </a:lvl1pPr>
          </a:lstStyle>
          <a:p>
            <a:fld id="{0C913308-F349-4B6D-A68A-DD1791B4A57B}" type="slidenum">
              <a:rPr lang="zh-CN" altLang="en-US" smtClean="0">
                <a:solidFill>
                  <a:prstClr val="black">
                    <a:tint val="75000"/>
                  </a:prstClr>
                </a:solidFill>
                <a:latin typeface="Calibri"/>
                <a:ea typeface="宋体"/>
              </a:rPr>
              <a:pPr/>
              <a:t>‹#›</a:t>
            </a:fld>
            <a:endParaRPr lang="zh-CN" altLang="en-US" dirty="0">
              <a:solidFill>
                <a:prstClr val="black">
                  <a:tint val="75000"/>
                </a:prstClr>
              </a:solidFill>
              <a:latin typeface="Calibri"/>
              <a:ea typeface="宋体"/>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219110" rtl="0" eaLnBrk="1" latinLnBrk="0" hangingPunct="1">
        <a:spcBef>
          <a:spcPct val="0"/>
        </a:spcBef>
        <a:buNone/>
        <a:defRPr sz="5900" kern="1200">
          <a:solidFill>
            <a:schemeClr val="tx1"/>
          </a:solidFill>
          <a:latin typeface="+mj-lt"/>
          <a:ea typeface="+mj-ea"/>
          <a:cs typeface="+mj-cs"/>
        </a:defRPr>
      </a:lvl1pPr>
    </p:titleStyle>
    <p:bodyStyle>
      <a:lvl1pPr marL="457167" indent="-457167" algn="l" defTabSz="121911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26" indent="-380972" algn="l" defTabSz="121911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887" indent="-304776" algn="l" defTabSz="121911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40" indent="-304776" algn="l" defTabSz="121911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994" indent="-304776" algn="l" defTabSz="121911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548" indent="-304776" algn="l" defTabSz="121911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67000">
              <a:srgbClr val="F0EBD5">
                <a:alpha val="73000"/>
              </a:srgbClr>
            </a:gs>
            <a:gs pos="100000">
              <a:srgbClr val="D1C39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121917" tIns="60958" rIns="121917" bIns="6095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fontAlgn="auto">
              <a:spcBef>
                <a:spcPts val="0"/>
              </a:spcBef>
              <a:spcAft>
                <a:spcPts val="0"/>
              </a:spcAft>
              <a:buFontTx/>
              <a:buNone/>
            </a:pPr>
            <a:fld id="{530820CF-B880-4189-942D-D702A7CBA730}" type="datetimeFigureOut">
              <a:rPr lang="zh-CN" altLang="en-US" smtClean="0">
                <a:solidFill>
                  <a:prstClr val="black">
                    <a:tint val="75000"/>
                  </a:prstClr>
                </a:solidFill>
                <a:latin typeface="Calibri"/>
                <a:ea typeface="宋体"/>
              </a:rPr>
              <a:pPr defTabSz="1219170" fontAlgn="auto">
                <a:spcBef>
                  <a:spcPts val="0"/>
                </a:spcBef>
                <a:spcAft>
                  <a:spcPts val="0"/>
                </a:spcAft>
                <a:buFontTx/>
                <a:buNone/>
              </a:pPr>
              <a:t>2017/11/2</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fontAlgn="auto">
              <a:spcBef>
                <a:spcPts val="0"/>
              </a:spcBef>
              <a:spcAft>
                <a:spcPts val="0"/>
              </a:spcAft>
              <a:buFontTx/>
              <a:buNone/>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fontAlgn="auto">
              <a:spcBef>
                <a:spcPts val="0"/>
              </a:spcBef>
              <a:spcAft>
                <a:spcPts val="0"/>
              </a:spcAft>
              <a:buFontTx/>
              <a:buNone/>
            </a:pPr>
            <a:fld id="{0C913308-F349-4B6D-A68A-DD1791B4A57B}" type="slidenum">
              <a:rPr lang="zh-CN" altLang="en-US" smtClean="0">
                <a:solidFill>
                  <a:prstClr val="black">
                    <a:tint val="75000"/>
                  </a:prstClr>
                </a:solidFill>
                <a:latin typeface="Calibri"/>
                <a:ea typeface="宋体"/>
              </a:rPr>
              <a:pPr defTabSz="1219170" fontAlgn="auto">
                <a:spcBef>
                  <a:spcPts val="0"/>
                </a:spcBef>
                <a:spcAft>
                  <a:spcPts val="0"/>
                </a:spcAft>
                <a:buFontTx/>
                <a:buNone/>
              </a:pPr>
              <a:t>‹#›</a:t>
            </a:fld>
            <a:endParaRPr lang="zh-CN" altLang="en-US">
              <a:solidFill>
                <a:prstClr val="black">
                  <a:tint val="75000"/>
                </a:prstClr>
              </a:solidFill>
              <a:latin typeface="Calibri"/>
              <a:ea typeface="宋体"/>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judge.net/"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0.png"/><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png"/><Relationship Id="rId7" Type="http://schemas.openxmlformats.org/officeDocument/2006/relationships/diagramColors" Target="../diagrams/colors4.xml"/><Relationship Id="rId2" Type="http://schemas.openxmlformats.org/officeDocument/2006/relationships/hyperlink" Target="http://oj.cjudge.net/" TargetMode="External"/><Relationship Id="rId1" Type="http://schemas.openxmlformats.org/officeDocument/2006/relationships/slideLayout" Target="../slideLayouts/slideLayout3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hyperlink" Target="http://cjudge.net/document/guid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6.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36.xml"/><Relationship Id="rId4" Type="http://schemas.openxmlformats.org/officeDocument/2006/relationships/chart" Target="../charts/char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chart" Target="../charts/char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history.ccf.org.cn/sites/ccf/xhdtnry.jsp?contentId=2942420881773" TargetMode="External"/><Relationship Id="rId2" Type="http://schemas.openxmlformats.org/officeDocument/2006/relationships/hyperlink" Target="https://www.zhihu.com/question/23026820/answer/24282950" TargetMode="Externa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36.xml"/><Relationship Id="rId5" Type="http://schemas.openxmlformats.org/officeDocument/2006/relationships/image" Target="../media/image60.pn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3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40.xml"/><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3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_rels/slide58.xml.rels><?xml version="1.0" encoding="UTF-8" standalone="yes"?>
<Relationships xmlns="http://schemas.openxmlformats.org/package/2006/relationships"><Relationship Id="rId3" Type="http://schemas.openxmlformats.org/officeDocument/2006/relationships/hyperlink" Target="http://program4.ccshu.net/" TargetMode="External"/><Relationship Id="rId2" Type="http://schemas.openxmlformats.org/officeDocument/2006/relationships/hyperlink" Target="http://judge.buaa.edu.cn/" TargetMode="External"/><Relationship Id="rId1" Type="http://schemas.openxmlformats.org/officeDocument/2006/relationships/slideLayout" Target="../slideLayouts/slideLayout36.xml"/><Relationship Id="rId5" Type="http://schemas.openxmlformats.org/officeDocument/2006/relationships/image" Target="../media/image61.png"/><Relationship Id="rId4" Type="http://schemas.openxmlformats.org/officeDocument/2006/relationships/hyperlink" Target="http://cg.sau.edu.c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cjudge.net/" TargetMode="External"/><Relationship Id="rId2" Type="http://schemas.openxmlformats.org/officeDocument/2006/relationships/notesSlide" Target="../notesSlides/notesSlide41.xml"/><Relationship Id="rId1" Type="http://schemas.openxmlformats.org/officeDocument/2006/relationships/slideLayout" Target="../slideLayouts/slideLayout36.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2061" y="2480597"/>
            <a:ext cx="10618087" cy="646327"/>
          </a:xfrm>
          <a:prstGeom prst="rect">
            <a:avLst/>
          </a:prstGeom>
        </p:spPr>
        <p:txBody>
          <a:bodyPr wrap="none" lIns="91434" tIns="45718" rIns="91434" bIns="45718">
            <a:spAutoFit/>
          </a:bodyPr>
          <a:lstStyle/>
          <a:p>
            <a:r>
              <a:rPr lang="en-US" altLang="zh-CN" sz="3600" b="1" dirty="0" err="1" smtClean="0">
                <a:latin typeface="微软雅黑" pitchFamily="34" charset="-122"/>
                <a:ea typeface="微软雅黑" pitchFamily="34" charset="-122"/>
              </a:rPr>
              <a:t>CourseGrading</a:t>
            </a:r>
            <a:r>
              <a:rPr lang="en-US" altLang="zh-CN" sz="3600" b="1" dirty="0" smtClean="0">
                <a:latin typeface="微软雅黑" pitchFamily="34" charset="-122"/>
                <a:ea typeface="微软雅黑" pitchFamily="34" charset="-122"/>
              </a:rPr>
              <a:t>—</a:t>
            </a:r>
            <a:r>
              <a:rPr lang="zh-CN" altLang="en-US" sz="3600" b="1" dirty="0" smtClean="0">
                <a:latin typeface="微软雅黑" pitchFamily="34" charset="-122"/>
                <a:ea typeface="微软雅黑" pitchFamily="34" charset="-122"/>
              </a:rPr>
              <a:t>北航软件类课程一体化支撑平台</a:t>
            </a:r>
            <a:endParaRPr lang="zh-CN" altLang="en-US" sz="3600" b="1" dirty="0">
              <a:latin typeface="微软雅黑" pitchFamily="34" charset="-122"/>
              <a:ea typeface="微软雅黑" pitchFamily="34" charset="-122"/>
            </a:endParaRPr>
          </a:p>
        </p:txBody>
      </p:sp>
      <p:sp>
        <p:nvSpPr>
          <p:cNvPr id="6" name="TextBox 5"/>
          <p:cNvSpPr txBox="1"/>
          <p:nvPr/>
        </p:nvSpPr>
        <p:spPr>
          <a:xfrm>
            <a:off x="4233333" y="4267202"/>
            <a:ext cx="3996267" cy="1477323"/>
          </a:xfrm>
          <a:prstGeom prst="rect">
            <a:avLst/>
          </a:prstGeom>
          <a:noFill/>
        </p:spPr>
        <p:txBody>
          <a:bodyPr wrap="square" lIns="91434" tIns="45718" rIns="91434" bIns="45718" rtlCol="0">
            <a:spAutoFit/>
          </a:bodyPr>
          <a:lstStyle/>
          <a:p>
            <a:pPr algn="ctr"/>
            <a:r>
              <a:rPr lang="zh-CN" altLang="en-US" dirty="0" smtClean="0">
                <a:latin typeface="微软雅黑" pitchFamily="34" charset="-122"/>
                <a:ea typeface="微软雅黑" pitchFamily="34" charset="-122"/>
              </a:rPr>
              <a:t>赵长海    晏海华</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pPr algn="ctr"/>
            <a:r>
              <a:rPr lang="en-US" altLang="zh-CN" dirty="0" smtClean="0">
                <a:latin typeface="微软雅黑" pitchFamily="34" charset="-122"/>
                <a:ea typeface="微软雅黑" pitchFamily="34" charset="-122"/>
              </a:rPr>
              <a:t>2017</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6</a:t>
            </a:r>
            <a:r>
              <a:rPr lang="zh-CN" altLang="en-US" dirty="0" smtClean="0">
                <a:latin typeface="微软雅黑" pitchFamily="34" charset="-122"/>
                <a:ea typeface="微软雅黑" pitchFamily="34" charset="-122"/>
              </a:rPr>
              <a:t>月</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pPr algn="ctr"/>
            <a:r>
              <a:rPr lang="zh-CN" altLang="en-US" b="1" dirty="0" smtClean="0">
                <a:latin typeface="微软雅黑" pitchFamily="34" charset="-122"/>
                <a:ea typeface="微软雅黑" pitchFamily="34" charset="-122"/>
                <a:cs typeface="Times New Roman" pitchFamily="18" charset="0"/>
              </a:rPr>
              <a:t>平台网址： </a:t>
            </a:r>
            <a:r>
              <a:rPr lang="en-US" altLang="zh-CN" b="1" dirty="0" smtClean="0">
                <a:latin typeface="微软雅黑" pitchFamily="34" charset="-122"/>
                <a:ea typeface="微软雅黑" pitchFamily="34" charset="-122"/>
                <a:hlinkClick r:id="rId2"/>
              </a:rPr>
              <a:t>cjudge.net</a:t>
            </a:r>
            <a:endParaRPr lang="zh-CN" altLang="en-US" b="1" dirty="0">
              <a:latin typeface="微软雅黑" pitchFamily="34" charset="-122"/>
              <a:ea typeface="微软雅黑" pitchFamily="34" charset="-122"/>
            </a:endParaRPr>
          </a:p>
        </p:txBody>
      </p:sp>
      <p:pic>
        <p:nvPicPr>
          <p:cNvPr id="7" name="Picture 3" descr="D:\My Documents\项目\CourseGrading\logo\cglogo4.jpg"/>
          <p:cNvPicPr>
            <a:picLocks noChangeAspect="1" noChangeArrowheads="1"/>
          </p:cNvPicPr>
          <p:nvPr/>
        </p:nvPicPr>
        <p:blipFill>
          <a:blip r:embed="rId3" cstate="print"/>
          <a:srcRect/>
          <a:stretch>
            <a:fillRect/>
          </a:stretch>
        </p:blipFill>
        <p:spPr bwMode="auto">
          <a:xfrm>
            <a:off x="11292408" y="5982299"/>
            <a:ext cx="899592" cy="864412"/>
          </a:xfrm>
          <a:prstGeom prst="rect">
            <a:avLst/>
          </a:prstGeom>
          <a:noFill/>
        </p:spPr>
      </p:pic>
      <p:pic>
        <p:nvPicPr>
          <p:cNvPr id="8" name="图片 7" descr="D:\My Documents\项目\CourseGrading\文档\figures\北航图标.png"/>
          <p:cNvPicPr/>
          <p:nvPr/>
        </p:nvPicPr>
        <p:blipFill>
          <a:blip r:embed="rId4" cstate="print"/>
          <a:srcRect/>
          <a:stretch>
            <a:fillRect/>
          </a:stretch>
        </p:blipFill>
        <p:spPr bwMode="auto">
          <a:xfrm>
            <a:off x="4698841" y="212016"/>
            <a:ext cx="2116988" cy="586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2"/>
            <a:ext cx="10972800" cy="5257799"/>
          </a:xfrm>
        </p:spPr>
        <p:txBody>
          <a:bodyPr>
            <a:normAutofit fontScale="62500" lnSpcReduction="20000"/>
          </a:bodyPr>
          <a:lstStyle/>
          <a:p>
            <a:r>
              <a:rPr lang="zh-CN" altLang="en-US" sz="5100" b="1" dirty="0" smtClean="0"/>
              <a:t>丰富的题目类型</a:t>
            </a:r>
            <a:endParaRPr lang="en-US" altLang="zh-CN" sz="5100" b="1" dirty="0" smtClean="0"/>
          </a:p>
          <a:p>
            <a:pPr lvl="1"/>
            <a:r>
              <a:rPr lang="zh-CN" altLang="en-US" dirty="0" smtClean="0">
                <a:solidFill>
                  <a:schemeClr val="bg1">
                    <a:lumMod val="65000"/>
                  </a:schemeClr>
                </a:solidFill>
                <a:latin typeface="微软雅黑" pitchFamily="34" charset="-122"/>
                <a:ea typeface="微软雅黑" pitchFamily="34" charset="-122"/>
              </a:rPr>
              <a:t>选择题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填空题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判断题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简答题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dirty="0" smtClean="0">
                <a:solidFill>
                  <a:schemeClr val="bg1">
                    <a:lumMod val="65000"/>
                  </a:schemeClr>
                </a:solidFill>
                <a:latin typeface="微软雅黑" pitchFamily="34" charset="-122"/>
                <a:ea typeface="微软雅黑" pitchFamily="34" charset="-122"/>
              </a:rPr>
              <a:t>文件上传题</a:t>
            </a:r>
            <a:endParaRPr lang="en-US" altLang="zh-CN" sz="3900"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b="1" dirty="0" smtClean="0">
                <a:latin typeface="微软雅黑" pitchFamily="34" charset="-122"/>
                <a:ea typeface="微软雅黑" pitchFamily="34" charset="-122"/>
              </a:rPr>
              <a:t>接口编程题</a:t>
            </a:r>
            <a:endParaRPr lang="en-US" altLang="zh-CN" sz="3900" b="1" dirty="0" smtClean="0">
              <a:latin typeface="微软雅黑" pitchFamily="34" charset="-122"/>
              <a:ea typeface="微软雅黑" pitchFamily="34" charset="-122"/>
            </a:endParaRPr>
          </a:p>
          <a:p>
            <a:pPr lvl="1"/>
            <a:r>
              <a:rPr lang="zh-CN" altLang="en-US" sz="3900" dirty="0" smtClean="0">
                <a:solidFill>
                  <a:schemeClr val="bg1">
                    <a:lumMod val="65000"/>
                  </a:schemeClr>
                </a:solidFill>
                <a:latin typeface="微软雅黑" pitchFamily="34" charset="-122"/>
                <a:ea typeface="微软雅黑" pitchFamily="34" charset="-122"/>
              </a:rPr>
              <a:t>程序片段编程题</a:t>
            </a:r>
            <a:endParaRPr lang="en-US" altLang="zh-CN" sz="3900"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算法可视化</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并行编程题</a:t>
            </a:r>
            <a:endParaRPr lang="en-US" altLang="zh-CN" dirty="0" smtClean="0">
              <a:solidFill>
                <a:schemeClr val="bg1">
                  <a:lumMod val="65000"/>
                </a:schemeClr>
              </a:solidFill>
              <a:latin typeface="微软雅黑" pitchFamily="34" charset="-122"/>
              <a:ea typeface="微软雅黑" pitchFamily="34" charset="-122"/>
            </a:endParaRPr>
          </a:p>
          <a:p>
            <a:pPr lvl="2"/>
            <a:r>
              <a:rPr lang="en-US" altLang="zh-CN" dirty="0" smtClean="0">
                <a:solidFill>
                  <a:schemeClr val="bg1">
                    <a:lumMod val="65000"/>
                  </a:schemeClr>
                </a:solidFill>
                <a:latin typeface="微软雅黑" pitchFamily="34" charset="-122"/>
                <a:ea typeface="微软雅黑" pitchFamily="34" charset="-122"/>
              </a:rPr>
              <a:t>MPI</a:t>
            </a:r>
            <a:r>
              <a:rPr lang="zh-CN" altLang="en-US" dirty="0" smtClean="0">
                <a:solidFill>
                  <a:schemeClr val="bg1">
                    <a:lumMod val="65000"/>
                  </a:schemeClr>
                </a:solidFill>
                <a:latin typeface="微软雅黑" pitchFamily="34" charset="-122"/>
                <a:ea typeface="微软雅黑" pitchFamily="34" charset="-122"/>
              </a:rPr>
              <a:t>分布式</a:t>
            </a:r>
            <a:endParaRPr lang="en-US" altLang="zh-CN" dirty="0" smtClean="0">
              <a:solidFill>
                <a:schemeClr val="bg1">
                  <a:lumMod val="65000"/>
                </a:schemeClr>
              </a:solidFill>
              <a:latin typeface="微软雅黑" pitchFamily="34" charset="-122"/>
              <a:ea typeface="微软雅黑" pitchFamily="34" charset="-122"/>
            </a:endParaRPr>
          </a:p>
          <a:p>
            <a:pPr lvl="2"/>
            <a:r>
              <a:rPr lang="zh-CN" altLang="en-US" dirty="0" smtClean="0">
                <a:solidFill>
                  <a:schemeClr val="bg1">
                    <a:lumMod val="65000"/>
                  </a:schemeClr>
                </a:solidFill>
                <a:latin typeface="微软雅黑" pitchFamily="34" charset="-122"/>
                <a:ea typeface="微软雅黑" pitchFamily="34" charset="-122"/>
              </a:rPr>
              <a:t>多线程</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项目题</a:t>
            </a:r>
            <a:endParaRPr lang="en-US" altLang="zh-CN" dirty="0" smtClean="0">
              <a:solidFill>
                <a:schemeClr val="bg1">
                  <a:lumMod val="65000"/>
                </a:schemeClr>
              </a:solidFill>
              <a:latin typeface="微软雅黑" pitchFamily="34" charset="-122"/>
              <a:ea typeface="微软雅黑" pitchFamily="34" charset="-122"/>
            </a:endParaRPr>
          </a:p>
        </p:txBody>
      </p:sp>
      <p:cxnSp>
        <p:nvCxnSpPr>
          <p:cNvPr id="8" name="直接连接符 7"/>
          <p:cNvCxnSpPr/>
          <p:nvPr/>
        </p:nvCxnSpPr>
        <p:spPr>
          <a:xfrm>
            <a:off x="0" y="3805866"/>
            <a:ext cx="386709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 y="5246025"/>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3"/>
            <a:ext cx="1142965"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5</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通用</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5" name="TextBox 14"/>
          <p:cNvSpPr txBox="1"/>
          <p:nvPr/>
        </p:nvSpPr>
        <p:spPr>
          <a:xfrm>
            <a:off x="0" y="3953188"/>
            <a:ext cx="1238216"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4</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编程</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6" name="TextBox 15"/>
          <p:cNvSpPr txBox="1"/>
          <p:nvPr/>
        </p:nvSpPr>
        <p:spPr>
          <a:xfrm>
            <a:off x="0" y="5297337"/>
            <a:ext cx="1930400" cy="769435"/>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1</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并行编程</a:t>
            </a:r>
            <a:r>
              <a:rPr lang="zh-CN" altLang="en-US" sz="2100" dirty="0" smtClean="0">
                <a:solidFill>
                  <a:prstClr val="black"/>
                </a:solidFill>
                <a:latin typeface="微软雅黑" pitchFamily="34" charset="-122"/>
                <a:ea typeface="微软雅黑" pitchFamily="34" charset="-122"/>
              </a:rPr>
              <a:t>题型</a:t>
            </a:r>
            <a:endParaRPr lang="zh-CN" altLang="en-US" sz="2100" dirty="0">
              <a:solidFill>
                <a:prstClr val="black"/>
              </a:solidFill>
              <a:latin typeface="微软雅黑" pitchFamily="34" charset="-122"/>
              <a:ea typeface="微软雅黑" pitchFamily="34" charset="-122"/>
            </a:endParaRPr>
          </a:p>
        </p:txBody>
      </p:sp>
      <p:cxnSp>
        <p:nvCxnSpPr>
          <p:cNvPr id="12" name="直接连接符 11"/>
          <p:cNvCxnSpPr/>
          <p:nvPr/>
        </p:nvCxnSpPr>
        <p:spPr>
          <a:xfrm>
            <a:off x="-11290" y="6219010"/>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3" cstate="print"/>
          <a:srcRect/>
          <a:stretch>
            <a:fillRect/>
          </a:stretch>
        </p:blipFill>
        <p:spPr bwMode="auto">
          <a:xfrm>
            <a:off x="4559829" y="2190749"/>
            <a:ext cx="7632171" cy="4667251"/>
          </a:xfrm>
          <a:prstGeom prst="rect">
            <a:avLst/>
          </a:prstGeom>
          <a:noFill/>
          <a:ln w="9525">
            <a:noFill/>
            <a:miter lim="800000"/>
            <a:headEnd/>
            <a:tailEnd/>
          </a:ln>
        </p:spPr>
      </p:pic>
      <p:cxnSp>
        <p:nvCxnSpPr>
          <p:cNvPr id="21" name="直接连接符 20"/>
          <p:cNvCxnSpPr/>
          <p:nvPr/>
        </p:nvCxnSpPr>
        <p:spPr>
          <a:xfrm>
            <a:off x="4751851" y="4365104"/>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160268" y="4843886"/>
            <a:ext cx="6096000" cy="984879"/>
          </a:xfrm>
          <a:prstGeom prst="rect">
            <a:avLst/>
          </a:prstGeom>
          <a:solidFill>
            <a:srgbClr val="C00000"/>
          </a:solidFill>
        </p:spPr>
        <p:txBody>
          <a:bodyPr lIns="121914" tIns="60957" rIns="121914" bIns="60957">
            <a:spAutoFit/>
          </a:bodyPr>
          <a:lstStyle/>
          <a:p>
            <a:pPr algn="just" defTabSz="1219140" fontAlgn="auto">
              <a:spcBef>
                <a:spcPts val="0"/>
              </a:spcBef>
              <a:spcAft>
                <a:spcPts val="0"/>
              </a:spcAft>
            </a:pPr>
            <a:r>
              <a:rPr lang="zh-CN" altLang="en-US" sz="2000" b="1" dirty="0" smtClean="0">
                <a:solidFill>
                  <a:schemeClr val="bg1"/>
                </a:solidFill>
                <a:latin typeface="微软雅黑" pitchFamily="34" charset="-122"/>
                <a:ea typeface="微软雅黑" pitchFamily="34" charset="-122"/>
              </a:rPr>
              <a:t>定义好接口，学生编写实现：</a:t>
            </a:r>
            <a:endParaRPr lang="en-US" altLang="zh-CN" sz="2000" b="1" dirty="0" smtClean="0">
              <a:solidFill>
                <a:schemeClr val="bg1"/>
              </a:solidFill>
              <a:latin typeface="微软雅黑" pitchFamily="34" charset="-122"/>
              <a:ea typeface="微软雅黑" pitchFamily="34" charset="-122"/>
            </a:endParaRPr>
          </a:p>
          <a:p>
            <a:pPr algn="just" defTabSz="1219140" fontAlgn="auto">
              <a:spcBef>
                <a:spcPts val="0"/>
              </a:spcBef>
              <a:spcAft>
                <a:spcPts val="0"/>
              </a:spcAft>
            </a:pPr>
            <a:r>
              <a:rPr lang="zh-CN" altLang="en-US" dirty="0" smtClean="0">
                <a:solidFill>
                  <a:schemeClr val="bg1"/>
                </a:solidFill>
                <a:latin typeface="微软雅黑" pitchFamily="34" charset="-122"/>
                <a:ea typeface="微软雅黑" pitchFamily="34" charset="-122"/>
              </a:rPr>
              <a:t>学生依据头文件（</a:t>
            </a:r>
            <a:r>
              <a:rPr lang="en-US" altLang="zh-CN" dirty="0" smtClean="0">
                <a:solidFill>
                  <a:schemeClr val="bg1"/>
                </a:solidFill>
                <a:latin typeface="微软雅黑" pitchFamily="34" charset="-122"/>
                <a:ea typeface="微软雅黑" pitchFamily="34" charset="-122"/>
              </a:rPr>
              <a:t>c</a:t>
            </a:r>
            <a:r>
              <a:rPr lang="zh-CN" altLang="en-US" dirty="0" smtClean="0">
                <a:solidFill>
                  <a:schemeClr val="bg1"/>
                </a:solidFill>
                <a:latin typeface="微软雅黑" pitchFamily="34" charset="-122"/>
                <a:ea typeface="微软雅黑" pitchFamily="34" charset="-122"/>
              </a:rPr>
              <a:t>）、或者继承基类（</a:t>
            </a:r>
            <a:r>
              <a:rPr lang="en-US" altLang="zh-CN" dirty="0" err="1" smtClean="0">
                <a:solidFill>
                  <a:schemeClr val="bg1"/>
                </a:solidFill>
                <a:latin typeface="微软雅黑" pitchFamily="34" charset="-122"/>
                <a:ea typeface="微软雅黑" pitchFamily="34" charset="-122"/>
              </a:rPr>
              <a:t>c++</a:t>
            </a:r>
            <a:r>
              <a:rPr lang="zh-CN" altLang="en-US" dirty="0" smtClean="0">
                <a:solidFill>
                  <a:schemeClr val="bg1"/>
                </a:solidFill>
                <a:latin typeface="微软雅黑" pitchFamily="34" charset="-122"/>
                <a:ea typeface="微软雅黑" pitchFamily="34" charset="-122"/>
              </a:rPr>
              <a:t>、</a:t>
            </a:r>
            <a:r>
              <a:rPr lang="en-US" altLang="zh-CN" dirty="0" smtClean="0">
                <a:solidFill>
                  <a:schemeClr val="bg1"/>
                </a:solidFill>
                <a:latin typeface="微软雅黑" pitchFamily="34" charset="-122"/>
                <a:ea typeface="微软雅黑" pitchFamily="34" charset="-122"/>
              </a:rPr>
              <a:t>java</a:t>
            </a:r>
            <a:r>
              <a:rPr lang="zh-CN" altLang="en-US" dirty="0" smtClean="0">
                <a:solidFill>
                  <a:schemeClr val="bg1"/>
                </a:solidFill>
                <a:latin typeface="微软雅黑" pitchFamily="34" charset="-122"/>
                <a:ea typeface="微软雅黑" pitchFamily="34" charset="-122"/>
              </a:rPr>
              <a:t>），编写</a:t>
            </a:r>
            <a:r>
              <a:rPr lang="zh-CN" altLang="en-US" b="1" dirty="0" smtClean="0">
                <a:solidFill>
                  <a:schemeClr val="bg1"/>
                </a:solidFill>
                <a:latin typeface="微软雅黑" pitchFamily="34" charset="-122"/>
                <a:ea typeface="微软雅黑" pitchFamily="34" charset="-122"/>
              </a:rPr>
              <a:t>方法实现</a:t>
            </a:r>
            <a:r>
              <a:rPr lang="zh-CN" altLang="en-US" dirty="0" smtClean="0">
                <a:solidFill>
                  <a:schemeClr val="bg1"/>
                </a:solidFill>
                <a:latin typeface="微软雅黑" pitchFamily="34" charset="-122"/>
                <a:ea typeface="微软雅黑" pitchFamily="34" charset="-122"/>
              </a:rPr>
              <a:t>。对学生写代码提供一种导向与约束作用。</a:t>
            </a:r>
            <a:endParaRPr lang="en-US" altLang="zh-CN"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2"/>
            <a:ext cx="10972800" cy="5257799"/>
          </a:xfrm>
        </p:spPr>
        <p:txBody>
          <a:bodyPr>
            <a:normAutofit fontScale="62500" lnSpcReduction="20000"/>
          </a:bodyPr>
          <a:lstStyle/>
          <a:p>
            <a:r>
              <a:rPr lang="zh-CN" altLang="en-US" sz="5100" b="1" dirty="0" smtClean="0"/>
              <a:t>丰富的题目类型</a:t>
            </a:r>
            <a:endParaRPr lang="en-US" altLang="zh-CN" sz="5100" b="1" dirty="0" smtClean="0"/>
          </a:p>
          <a:p>
            <a:pPr lvl="1"/>
            <a:r>
              <a:rPr lang="zh-CN" altLang="en-US" dirty="0" smtClean="0">
                <a:solidFill>
                  <a:schemeClr val="bg1">
                    <a:lumMod val="65000"/>
                  </a:schemeClr>
                </a:solidFill>
                <a:latin typeface="微软雅黑" pitchFamily="34" charset="-122"/>
                <a:ea typeface="微软雅黑" pitchFamily="34" charset="-122"/>
              </a:rPr>
              <a:t>选择题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填空题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判断题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简答题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dirty="0" smtClean="0">
                <a:solidFill>
                  <a:schemeClr val="bg1">
                    <a:lumMod val="65000"/>
                  </a:schemeClr>
                </a:solidFill>
                <a:latin typeface="微软雅黑" pitchFamily="34" charset="-122"/>
                <a:ea typeface="微软雅黑" pitchFamily="34" charset="-122"/>
              </a:rPr>
              <a:t>文件上传题</a:t>
            </a:r>
            <a:endParaRPr lang="en-US" altLang="zh-CN" sz="3900"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接口编程题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b="1" dirty="0" smtClean="0">
                <a:latin typeface="微软雅黑" pitchFamily="34" charset="-122"/>
                <a:ea typeface="微软雅黑" pitchFamily="34" charset="-122"/>
              </a:rPr>
              <a:t>程序片段编程题</a:t>
            </a:r>
            <a:endParaRPr lang="en-US" altLang="zh-CN" sz="3900" b="1" dirty="0" smtClean="0">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算法可视化</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并行编程题</a:t>
            </a:r>
            <a:endParaRPr lang="en-US" altLang="zh-CN" dirty="0" smtClean="0">
              <a:solidFill>
                <a:schemeClr val="bg1">
                  <a:lumMod val="65000"/>
                </a:schemeClr>
              </a:solidFill>
              <a:latin typeface="微软雅黑" pitchFamily="34" charset="-122"/>
              <a:ea typeface="微软雅黑" pitchFamily="34" charset="-122"/>
            </a:endParaRPr>
          </a:p>
          <a:p>
            <a:pPr lvl="2"/>
            <a:r>
              <a:rPr lang="en-US" altLang="zh-CN" dirty="0" smtClean="0">
                <a:solidFill>
                  <a:schemeClr val="bg1">
                    <a:lumMod val="65000"/>
                  </a:schemeClr>
                </a:solidFill>
                <a:latin typeface="微软雅黑" pitchFamily="34" charset="-122"/>
                <a:ea typeface="微软雅黑" pitchFamily="34" charset="-122"/>
              </a:rPr>
              <a:t>MPI</a:t>
            </a:r>
            <a:r>
              <a:rPr lang="zh-CN" altLang="en-US" dirty="0" smtClean="0">
                <a:solidFill>
                  <a:schemeClr val="bg1">
                    <a:lumMod val="65000"/>
                  </a:schemeClr>
                </a:solidFill>
                <a:latin typeface="微软雅黑" pitchFamily="34" charset="-122"/>
                <a:ea typeface="微软雅黑" pitchFamily="34" charset="-122"/>
              </a:rPr>
              <a:t>分布式</a:t>
            </a:r>
            <a:endParaRPr lang="en-US" altLang="zh-CN" dirty="0" smtClean="0">
              <a:solidFill>
                <a:schemeClr val="bg1">
                  <a:lumMod val="65000"/>
                </a:schemeClr>
              </a:solidFill>
              <a:latin typeface="微软雅黑" pitchFamily="34" charset="-122"/>
              <a:ea typeface="微软雅黑" pitchFamily="34" charset="-122"/>
            </a:endParaRPr>
          </a:p>
          <a:p>
            <a:pPr lvl="2"/>
            <a:r>
              <a:rPr lang="zh-CN" altLang="en-US" dirty="0" smtClean="0">
                <a:solidFill>
                  <a:schemeClr val="bg1">
                    <a:lumMod val="65000"/>
                  </a:schemeClr>
                </a:solidFill>
                <a:latin typeface="微软雅黑" pitchFamily="34" charset="-122"/>
                <a:ea typeface="微软雅黑" pitchFamily="34" charset="-122"/>
              </a:rPr>
              <a:t>多线程</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项目题</a:t>
            </a:r>
            <a:endParaRPr lang="en-US" altLang="zh-CN" dirty="0" smtClean="0">
              <a:solidFill>
                <a:schemeClr val="bg1">
                  <a:lumMod val="65000"/>
                </a:schemeClr>
              </a:solidFill>
              <a:latin typeface="微软雅黑" pitchFamily="34" charset="-122"/>
              <a:ea typeface="微软雅黑" pitchFamily="34" charset="-122"/>
            </a:endParaRPr>
          </a:p>
        </p:txBody>
      </p:sp>
      <p:cxnSp>
        <p:nvCxnSpPr>
          <p:cNvPr id="8" name="直接连接符 7"/>
          <p:cNvCxnSpPr/>
          <p:nvPr/>
        </p:nvCxnSpPr>
        <p:spPr>
          <a:xfrm>
            <a:off x="0" y="3907467"/>
            <a:ext cx="386709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 y="5244594"/>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3"/>
            <a:ext cx="1142965"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5</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通用</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5" name="TextBox 14"/>
          <p:cNvSpPr txBox="1"/>
          <p:nvPr/>
        </p:nvSpPr>
        <p:spPr>
          <a:xfrm>
            <a:off x="0" y="3953188"/>
            <a:ext cx="1238216"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4</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编程</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6" name="TextBox 15"/>
          <p:cNvSpPr txBox="1"/>
          <p:nvPr/>
        </p:nvSpPr>
        <p:spPr>
          <a:xfrm>
            <a:off x="0" y="5297337"/>
            <a:ext cx="1996225" cy="769435"/>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1</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并行编程</a:t>
            </a:r>
            <a:r>
              <a:rPr lang="zh-CN" altLang="en-US" sz="2100" dirty="0" smtClean="0">
                <a:solidFill>
                  <a:prstClr val="black"/>
                </a:solidFill>
                <a:latin typeface="微软雅黑" pitchFamily="34" charset="-122"/>
                <a:ea typeface="微软雅黑" pitchFamily="34" charset="-122"/>
              </a:rPr>
              <a:t>题型</a:t>
            </a:r>
            <a:endParaRPr lang="zh-CN" altLang="en-US" sz="2100" dirty="0">
              <a:solidFill>
                <a:prstClr val="black"/>
              </a:solidFill>
              <a:latin typeface="微软雅黑" pitchFamily="34" charset="-122"/>
              <a:ea typeface="微软雅黑" pitchFamily="34" charset="-122"/>
            </a:endParaRPr>
          </a:p>
        </p:txBody>
      </p:sp>
      <p:cxnSp>
        <p:nvCxnSpPr>
          <p:cNvPr id="12" name="直接连接符 11"/>
          <p:cNvCxnSpPr/>
          <p:nvPr/>
        </p:nvCxnSpPr>
        <p:spPr>
          <a:xfrm>
            <a:off x="203201" y="6206290"/>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5"/>
          <p:cNvPicPr>
            <a:picLocks noChangeAspect="1" noChangeArrowheads="1"/>
          </p:cNvPicPr>
          <p:nvPr/>
        </p:nvPicPr>
        <p:blipFill>
          <a:blip r:embed="rId3" cstate="print"/>
          <a:srcRect/>
          <a:stretch>
            <a:fillRect/>
          </a:stretch>
        </p:blipFill>
        <p:spPr bwMode="auto">
          <a:xfrm>
            <a:off x="5295179" y="1206726"/>
            <a:ext cx="5889388" cy="4283148"/>
          </a:xfrm>
          <a:prstGeom prst="rect">
            <a:avLst/>
          </a:prstGeom>
          <a:noFill/>
          <a:ln w="9525">
            <a:noFill/>
            <a:miter lim="800000"/>
            <a:headEnd/>
            <a:tailEnd/>
          </a:ln>
        </p:spPr>
      </p:pic>
      <p:pic>
        <p:nvPicPr>
          <p:cNvPr id="18" name="Picture 6"/>
          <p:cNvPicPr>
            <a:picLocks noChangeAspect="1" noChangeArrowheads="1"/>
          </p:cNvPicPr>
          <p:nvPr/>
        </p:nvPicPr>
        <p:blipFill>
          <a:blip r:embed="rId4" cstate="print"/>
          <a:srcRect/>
          <a:stretch>
            <a:fillRect/>
          </a:stretch>
        </p:blipFill>
        <p:spPr bwMode="auto">
          <a:xfrm>
            <a:off x="5615950" y="5604653"/>
            <a:ext cx="4512500" cy="1253347"/>
          </a:xfrm>
          <a:prstGeom prst="rect">
            <a:avLst/>
          </a:prstGeom>
          <a:noFill/>
          <a:ln w="9525">
            <a:noFill/>
            <a:miter lim="800000"/>
            <a:headEnd/>
            <a:tailEnd/>
          </a:ln>
        </p:spPr>
      </p:pic>
      <p:sp>
        <p:nvSpPr>
          <p:cNvPr id="19" name="矩形 18"/>
          <p:cNvSpPr/>
          <p:nvPr/>
        </p:nvSpPr>
        <p:spPr>
          <a:xfrm>
            <a:off x="5889851" y="2794000"/>
            <a:ext cx="6302149" cy="984879"/>
          </a:xfrm>
          <a:prstGeom prst="rect">
            <a:avLst/>
          </a:prstGeom>
          <a:solidFill>
            <a:srgbClr val="C00000"/>
          </a:solidFill>
        </p:spPr>
        <p:txBody>
          <a:bodyPr wrap="square" lIns="121914" tIns="60957" rIns="121914" bIns="60957">
            <a:spAutoFit/>
          </a:bodyPr>
          <a:lstStyle/>
          <a:p>
            <a:pPr defTabSz="1219140" fontAlgn="auto">
              <a:spcBef>
                <a:spcPts val="0"/>
              </a:spcBef>
              <a:spcAft>
                <a:spcPts val="0"/>
              </a:spcAft>
            </a:pPr>
            <a:r>
              <a:rPr lang="zh-CN" altLang="en-US" sz="2000" b="1" dirty="0" smtClean="0">
                <a:solidFill>
                  <a:schemeClr val="bg1"/>
                </a:solidFill>
                <a:latin typeface="微软雅黑" pitchFamily="34" charset="-122"/>
                <a:ea typeface="微软雅黑" pitchFamily="34" charset="-122"/>
              </a:rPr>
              <a:t>补充缺失的语句、函数</a:t>
            </a:r>
            <a:r>
              <a:rPr lang="zh-CN" altLang="en-US" sz="2000" dirty="0" smtClean="0">
                <a:solidFill>
                  <a:schemeClr val="bg1"/>
                </a:solidFill>
                <a:latin typeface="微软雅黑" pitchFamily="34" charset="-122"/>
                <a:ea typeface="微软雅黑" pitchFamily="34" charset="-122"/>
              </a:rPr>
              <a:t>。</a:t>
            </a:r>
            <a:endParaRPr lang="en-US" altLang="zh-CN" sz="2000" dirty="0" smtClean="0">
              <a:solidFill>
                <a:schemeClr val="bg1"/>
              </a:solidFill>
              <a:latin typeface="微软雅黑" pitchFamily="34" charset="-122"/>
              <a:ea typeface="微软雅黑" pitchFamily="34" charset="-122"/>
            </a:endParaRPr>
          </a:p>
          <a:p>
            <a:pPr defTabSz="1219140" fontAlgn="auto">
              <a:spcBef>
                <a:spcPts val="0"/>
              </a:spcBef>
              <a:spcAft>
                <a:spcPts val="0"/>
              </a:spcAft>
            </a:pPr>
            <a:r>
              <a:rPr lang="zh-CN" altLang="en-US" dirty="0" smtClean="0">
                <a:solidFill>
                  <a:schemeClr val="bg1"/>
                </a:solidFill>
                <a:latin typeface="微软雅黑" pitchFamily="34" charset="-122"/>
                <a:ea typeface="微软雅黑" pitchFamily="34" charset="-122"/>
              </a:rPr>
              <a:t>可以插入调试打印语句，以打印的数据作为正确性评判依据。类似集成开发环境中的断点调试</a:t>
            </a:r>
            <a:endParaRPr lang="en-US" altLang="zh-CN"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2"/>
            <a:ext cx="10972800" cy="5257799"/>
          </a:xfrm>
        </p:spPr>
        <p:txBody>
          <a:bodyPr>
            <a:normAutofit fontScale="62500" lnSpcReduction="20000"/>
          </a:bodyPr>
          <a:lstStyle/>
          <a:p>
            <a:r>
              <a:rPr lang="zh-CN" altLang="en-US" sz="5100" b="1" dirty="0" smtClean="0"/>
              <a:t>丰富的题目类型</a:t>
            </a:r>
            <a:endParaRPr lang="en-US" altLang="zh-CN" sz="5100" b="1" dirty="0" smtClean="0"/>
          </a:p>
          <a:p>
            <a:pPr lvl="1"/>
            <a:r>
              <a:rPr lang="zh-CN" altLang="en-US" dirty="0" smtClean="0">
                <a:solidFill>
                  <a:schemeClr val="bg1">
                    <a:lumMod val="65000"/>
                  </a:schemeClr>
                </a:solidFill>
                <a:latin typeface="微软雅黑" pitchFamily="34" charset="-122"/>
                <a:ea typeface="微软雅黑" pitchFamily="34" charset="-122"/>
              </a:rPr>
              <a:t>选择题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填空题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判断题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简答题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dirty="0" smtClean="0">
                <a:solidFill>
                  <a:schemeClr val="bg1">
                    <a:lumMod val="65000"/>
                  </a:schemeClr>
                </a:solidFill>
                <a:latin typeface="微软雅黑" pitchFamily="34" charset="-122"/>
                <a:ea typeface="微软雅黑" pitchFamily="34" charset="-122"/>
              </a:rPr>
              <a:t>文件上传题</a:t>
            </a:r>
            <a:endParaRPr lang="en-US" altLang="zh-CN" sz="3900"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接口编程题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dirty="0" smtClean="0">
                <a:solidFill>
                  <a:schemeClr val="bg1">
                    <a:lumMod val="65000"/>
                  </a:schemeClr>
                </a:solidFill>
                <a:latin typeface="微软雅黑" pitchFamily="34" charset="-122"/>
                <a:ea typeface="微软雅黑" pitchFamily="34" charset="-122"/>
              </a:rPr>
              <a:t>程序片段编程题</a:t>
            </a:r>
            <a:endParaRPr lang="en-US" altLang="zh-CN" sz="3900"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算法可视化</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并行编程题</a:t>
            </a:r>
            <a:endParaRPr lang="en-US" altLang="zh-CN" dirty="0" smtClean="0">
              <a:solidFill>
                <a:schemeClr val="bg1">
                  <a:lumMod val="65000"/>
                </a:schemeClr>
              </a:solidFill>
              <a:latin typeface="微软雅黑" pitchFamily="34" charset="-122"/>
              <a:ea typeface="微软雅黑" pitchFamily="34" charset="-122"/>
            </a:endParaRPr>
          </a:p>
          <a:p>
            <a:pPr lvl="2"/>
            <a:r>
              <a:rPr lang="en-US" altLang="zh-CN" dirty="0" smtClean="0">
                <a:solidFill>
                  <a:schemeClr val="bg1">
                    <a:lumMod val="65000"/>
                  </a:schemeClr>
                </a:solidFill>
                <a:latin typeface="微软雅黑" pitchFamily="34" charset="-122"/>
                <a:ea typeface="微软雅黑" pitchFamily="34" charset="-122"/>
              </a:rPr>
              <a:t>MPI</a:t>
            </a:r>
            <a:r>
              <a:rPr lang="zh-CN" altLang="en-US" dirty="0" smtClean="0">
                <a:solidFill>
                  <a:schemeClr val="bg1">
                    <a:lumMod val="65000"/>
                  </a:schemeClr>
                </a:solidFill>
                <a:latin typeface="微软雅黑" pitchFamily="34" charset="-122"/>
                <a:ea typeface="微软雅黑" pitchFamily="34" charset="-122"/>
              </a:rPr>
              <a:t>分布式</a:t>
            </a:r>
            <a:endParaRPr lang="en-US" altLang="zh-CN" dirty="0" smtClean="0">
              <a:solidFill>
                <a:schemeClr val="bg1">
                  <a:lumMod val="65000"/>
                </a:schemeClr>
              </a:solidFill>
              <a:latin typeface="微软雅黑" pitchFamily="34" charset="-122"/>
              <a:ea typeface="微软雅黑" pitchFamily="34" charset="-122"/>
            </a:endParaRPr>
          </a:p>
          <a:p>
            <a:pPr lvl="2"/>
            <a:r>
              <a:rPr lang="zh-CN" altLang="en-US" dirty="0" smtClean="0">
                <a:solidFill>
                  <a:schemeClr val="bg1">
                    <a:lumMod val="65000"/>
                  </a:schemeClr>
                </a:solidFill>
                <a:latin typeface="微软雅黑" pitchFamily="34" charset="-122"/>
                <a:ea typeface="微软雅黑" pitchFamily="34" charset="-122"/>
              </a:rPr>
              <a:t>多线程</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b="1" dirty="0" smtClean="0">
                <a:latin typeface="微软雅黑" pitchFamily="34" charset="-122"/>
                <a:ea typeface="微软雅黑" pitchFamily="34" charset="-122"/>
              </a:rPr>
              <a:t>项目题</a:t>
            </a:r>
            <a:endParaRPr lang="en-US" altLang="zh-CN" sz="3900" b="1" dirty="0" smtClean="0">
              <a:latin typeface="微软雅黑" pitchFamily="34" charset="-122"/>
              <a:ea typeface="微软雅黑" pitchFamily="34" charset="-122"/>
            </a:endParaRPr>
          </a:p>
        </p:txBody>
      </p:sp>
      <p:cxnSp>
        <p:nvCxnSpPr>
          <p:cNvPr id="8" name="直接连接符 7"/>
          <p:cNvCxnSpPr/>
          <p:nvPr/>
        </p:nvCxnSpPr>
        <p:spPr>
          <a:xfrm>
            <a:off x="0" y="3825406"/>
            <a:ext cx="386709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 y="5253842"/>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3"/>
            <a:ext cx="1142965"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5</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通用</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5" name="TextBox 14"/>
          <p:cNvSpPr txBox="1"/>
          <p:nvPr/>
        </p:nvSpPr>
        <p:spPr>
          <a:xfrm>
            <a:off x="0" y="3953188"/>
            <a:ext cx="1238216"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4</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编程</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6" name="TextBox 15"/>
          <p:cNvSpPr txBox="1"/>
          <p:nvPr/>
        </p:nvSpPr>
        <p:spPr>
          <a:xfrm>
            <a:off x="0" y="5297337"/>
            <a:ext cx="2063262" cy="769435"/>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1</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并行编程</a:t>
            </a:r>
            <a:r>
              <a:rPr lang="zh-CN" altLang="en-US" sz="2100" dirty="0" smtClean="0">
                <a:solidFill>
                  <a:prstClr val="black"/>
                </a:solidFill>
                <a:latin typeface="微软雅黑" pitchFamily="34" charset="-122"/>
                <a:ea typeface="微软雅黑" pitchFamily="34" charset="-122"/>
              </a:rPr>
              <a:t>题型</a:t>
            </a:r>
            <a:endParaRPr lang="zh-CN" altLang="en-US" sz="2100" dirty="0">
              <a:solidFill>
                <a:prstClr val="black"/>
              </a:solidFill>
              <a:latin typeface="微软雅黑" pitchFamily="34" charset="-122"/>
              <a:ea typeface="微软雅黑" pitchFamily="34" charset="-122"/>
            </a:endParaRPr>
          </a:p>
        </p:txBody>
      </p:sp>
      <p:cxnSp>
        <p:nvCxnSpPr>
          <p:cNvPr id="12" name="直接连接符 11"/>
          <p:cNvCxnSpPr/>
          <p:nvPr/>
        </p:nvCxnSpPr>
        <p:spPr>
          <a:xfrm>
            <a:off x="3910" y="6203815"/>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cstate="print"/>
          <a:srcRect/>
          <a:stretch>
            <a:fillRect/>
          </a:stretch>
        </p:blipFill>
        <p:spPr bwMode="auto">
          <a:xfrm>
            <a:off x="4184420" y="1316767"/>
            <a:ext cx="9121013" cy="5794428"/>
          </a:xfrm>
          <a:prstGeom prst="rect">
            <a:avLst/>
          </a:prstGeom>
          <a:noFill/>
          <a:ln w="9525">
            <a:noFill/>
            <a:miter lim="800000"/>
            <a:headEnd/>
            <a:tailEnd/>
          </a:ln>
        </p:spPr>
      </p:pic>
      <p:cxnSp>
        <p:nvCxnSpPr>
          <p:cNvPr id="17" name="直接连接符 16"/>
          <p:cNvCxnSpPr/>
          <p:nvPr/>
        </p:nvCxnSpPr>
        <p:spPr>
          <a:xfrm>
            <a:off x="6384032" y="6597352"/>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61718" y="3949700"/>
            <a:ext cx="1831682" cy="825500"/>
          </a:xfrm>
          <a:prstGeom prst="rect">
            <a:avLst/>
          </a:prstGeom>
          <a:solidFill>
            <a:srgbClr val="C00000"/>
          </a:solidFill>
          <a:ln>
            <a:solidFill>
              <a:srgbClr val="C00000"/>
            </a:solidFill>
          </a:ln>
        </p:spPr>
        <p:txBody>
          <a:bodyPr wrap="square" rtlCol="0" anchor="ctr">
            <a:noAutofit/>
          </a:bodyPr>
          <a:lstStyle/>
          <a:p>
            <a:r>
              <a:rPr lang="zh-CN" altLang="en-US" sz="1600" dirty="0" smtClean="0">
                <a:solidFill>
                  <a:schemeClr val="bg1"/>
                </a:solidFill>
                <a:latin typeface="微软雅黑" pitchFamily="34" charset="-122"/>
                <a:ea typeface="微软雅黑" pitchFamily="34" charset="-122"/>
              </a:rPr>
              <a:t>主要用于软件工程系列课程实践</a:t>
            </a:r>
            <a:endParaRPr lang="zh-CN" altLang="en-US" sz="1600" dirty="0">
              <a:solidFill>
                <a:schemeClr val="bg1"/>
              </a:solidFill>
              <a:latin typeface="微软雅黑" pitchFamily="34" charset="-122"/>
              <a:ea typeface="微软雅黑" pitchFamily="34" charset="-122"/>
            </a:endParaRPr>
          </a:p>
        </p:txBody>
      </p:sp>
      <p:grpSp>
        <p:nvGrpSpPr>
          <p:cNvPr id="18" name="组合 17"/>
          <p:cNvGrpSpPr/>
          <p:nvPr/>
        </p:nvGrpSpPr>
        <p:grpSpPr>
          <a:xfrm>
            <a:off x="6098821" y="5918197"/>
            <a:ext cx="5826480" cy="584775"/>
            <a:chOff x="4989689" y="3706628"/>
            <a:chExt cx="5300558" cy="645363"/>
          </a:xfrm>
        </p:grpSpPr>
        <p:sp>
          <p:nvSpPr>
            <p:cNvPr id="19" name="圆角矩形 18"/>
            <p:cNvSpPr/>
            <p:nvPr/>
          </p:nvSpPr>
          <p:spPr>
            <a:xfrm>
              <a:off x="4989689" y="3972934"/>
              <a:ext cx="5254343" cy="22425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20" name="TextBox 19"/>
            <p:cNvSpPr txBox="1"/>
            <p:nvPr/>
          </p:nvSpPr>
          <p:spPr>
            <a:xfrm>
              <a:off x="8222144" y="3706628"/>
              <a:ext cx="2068103" cy="645363"/>
            </a:xfrm>
            <a:prstGeom prst="rect">
              <a:avLst/>
            </a:prstGeom>
            <a:solidFill>
              <a:srgbClr val="C00000"/>
            </a:solidFill>
            <a:ln>
              <a:solidFill>
                <a:srgbClr val="C00000"/>
              </a:solidFill>
            </a:ln>
          </p:spPr>
          <p:txBody>
            <a:bodyPr wrap="square" rtlCol="0">
              <a:spAutoFit/>
            </a:bodyPr>
            <a:lstStyle/>
            <a:p>
              <a:r>
                <a:rPr lang="zh-CN" altLang="en-US" sz="1600" dirty="0" smtClean="0">
                  <a:solidFill>
                    <a:schemeClr val="bg1"/>
                  </a:solidFill>
                  <a:latin typeface="微软雅黑" pitchFamily="34" charset="-122"/>
                  <a:ea typeface="微软雅黑" pitchFamily="34" charset="-122"/>
                </a:rPr>
                <a:t>最流行的代码托管服务，非自建版本管理</a:t>
              </a:r>
              <a:endParaRPr lang="zh-CN" altLang="en-US" sz="1600"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程序评判：</a:t>
            </a:r>
            <a:r>
              <a:rPr lang="zh-CN" altLang="en-US" dirty="0" smtClean="0"/>
              <a:t>不仅仅对与错</a:t>
            </a:r>
            <a:endParaRPr lang="en-US" altLang="zh-CN" dirty="0" smtClean="0"/>
          </a:p>
        </p:txBody>
      </p:sp>
      <p:pic>
        <p:nvPicPr>
          <p:cNvPr id="37890" name="Picture 2"/>
          <p:cNvPicPr>
            <a:picLocks noChangeAspect="1" noChangeArrowheads="1"/>
          </p:cNvPicPr>
          <p:nvPr/>
        </p:nvPicPr>
        <p:blipFill>
          <a:blip r:embed="rId3" cstate="print"/>
          <a:srcRect/>
          <a:stretch>
            <a:fillRect/>
          </a:stretch>
        </p:blipFill>
        <p:spPr bwMode="auto">
          <a:xfrm>
            <a:off x="1832936" y="2912243"/>
            <a:ext cx="4594860" cy="3223260"/>
          </a:xfrm>
          <a:prstGeom prst="rect">
            <a:avLst/>
          </a:prstGeom>
          <a:noFill/>
          <a:ln w="9525">
            <a:noFill/>
            <a:miter lim="800000"/>
            <a:headEnd/>
            <a:tailEnd/>
          </a:ln>
          <a:effectLst/>
        </p:spPr>
      </p:pic>
      <p:sp>
        <p:nvSpPr>
          <p:cNvPr id="8" name="TextBox 7"/>
          <p:cNvSpPr txBox="1"/>
          <p:nvPr/>
        </p:nvSpPr>
        <p:spPr>
          <a:xfrm>
            <a:off x="3149849" y="2464970"/>
            <a:ext cx="2190765" cy="400103"/>
          </a:xfrm>
          <a:prstGeom prst="rect">
            <a:avLst/>
          </a:prstGeom>
          <a:noFill/>
        </p:spPr>
        <p:txBody>
          <a:bodyPr wrap="square" lIns="121914" tIns="60957" rIns="121914" bIns="60957" rtlCol="0">
            <a:spAutoFit/>
          </a:bodyPr>
          <a:lstStyle/>
          <a:p>
            <a:pPr defTabSz="1219140" fontAlgn="auto">
              <a:spcBef>
                <a:spcPts val="0"/>
              </a:spcBef>
              <a:spcAft>
                <a:spcPts val="0"/>
              </a:spcAft>
            </a:pPr>
            <a:r>
              <a:rPr lang="zh-CN" altLang="en-US" b="1" dirty="0" smtClean="0">
                <a:solidFill>
                  <a:prstClr val="black"/>
                </a:solidFill>
                <a:latin typeface="微软雅黑" pitchFamily="34" charset="-122"/>
                <a:ea typeface="微软雅黑" pitchFamily="34" charset="-122"/>
              </a:rPr>
              <a:t>基本测评报告</a:t>
            </a:r>
            <a:endParaRPr lang="zh-CN" altLang="en-US" b="1" dirty="0">
              <a:solidFill>
                <a:prstClr val="black"/>
              </a:solidFill>
              <a:latin typeface="微软雅黑" pitchFamily="34" charset="-122"/>
              <a:ea typeface="微软雅黑" pitchFamily="34" charset="-122"/>
            </a:endParaRPr>
          </a:p>
        </p:txBody>
      </p:sp>
      <p:sp>
        <p:nvSpPr>
          <p:cNvPr id="7" name="矩形 6"/>
          <p:cNvSpPr/>
          <p:nvPr/>
        </p:nvSpPr>
        <p:spPr>
          <a:xfrm>
            <a:off x="6672026" y="3001854"/>
            <a:ext cx="4243624" cy="1369600"/>
          </a:xfrm>
          <a:prstGeom prst="rect">
            <a:avLst/>
          </a:prstGeom>
        </p:spPr>
        <p:txBody>
          <a:bodyPr wrap="square" lIns="121914" tIns="60957" rIns="121914" bIns="60957">
            <a:spAutoFit/>
          </a:bodyPr>
          <a:lstStyle/>
          <a:p>
            <a:pPr algn="ctr" defTabSz="1219140" fontAlgn="auto">
              <a:spcBef>
                <a:spcPts val="0"/>
              </a:spcBef>
              <a:spcAft>
                <a:spcPts val="0"/>
              </a:spcAft>
            </a:pPr>
            <a:r>
              <a:rPr lang="zh-CN" altLang="en-US" sz="2700" dirty="0" smtClean="0">
                <a:solidFill>
                  <a:prstClr val="black"/>
                </a:solidFill>
                <a:latin typeface="微软雅黑" pitchFamily="34" charset="-122"/>
                <a:ea typeface="微软雅黑" pitchFamily="34" charset="-122"/>
              </a:rPr>
              <a:t>测试数据中包括了正常情况和边界等异常情况，使学生体会到</a:t>
            </a:r>
            <a:r>
              <a:rPr lang="zh-CN" altLang="en-US" sz="2700" b="1" dirty="0" smtClean="0">
                <a:solidFill>
                  <a:prstClr val="black"/>
                </a:solidFill>
                <a:latin typeface="微软雅黑" pitchFamily="34" charset="-122"/>
                <a:ea typeface="微软雅黑" pitchFamily="34" charset="-122"/>
              </a:rPr>
              <a:t>工程</a:t>
            </a:r>
            <a:r>
              <a:rPr lang="zh-CN" altLang="en-US" sz="2700" dirty="0" smtClean="0">
                <a:solidFill>
                  <a:prstClr val="black"/>
                </a:solidFill>
                <a:latin typeface="微软雅黑" pitchFamily="34" charset="-122"/>
                <a:ea typeface="微软雅黑" pitchFamily="34" charset="-122"/>
              </a:rPr>
              <a:t>编码要求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574443"/>
            <a:ext cx="10972800" cy="4525963"/>
          </a:xfrm>
        </p:spPr>
        <p:txBody>
          <a:bodyPr/>
          <a:lstStyle/>
          <a:p>
            <a:r>
              <a:rPr lang="zh-CN" altLang="en-US" b="1" dirty="0" smtClean="0"/>
              <a:t>程序评判：</a:t>
            </a:r>
            <a:r>
              <a:rPr lang="zh-CN" altLang="en-US" dirty="0" smtClean="0"/>
              <a:t>不仅仅对与错</a:t>
            </a:r>
            <a:endParaRPr lang="en-US" altLang="zh-CN" dirty="0" smtClean="0"/>
          </a:p>
        </p:txBody>
      </p:sp>
      <p:sp>
        <p:nvSpPr>
          <p:cNvPr id="10" name="任意多边形 9"/>
          <p:cNvSpPr/>
          <p:nvPr/>
        </p:nvSpPr>
        <p:spPr>
          <a:xfrm>
            <a:off x="10608501" y="2480231"/>
            <a:ext cx="1127288" cy="263524"/>
          </a:xfrm>
          <a:custGeom>
            <a:avLst/>
            <a:gdLst>
              <a:gd name="connsiteX0" fmla="*/ 154928 w 711142"/>
              <a:gd name="connsiteY0" fmla="*/ 1587 h 334962"/>
              <a:gd name="connsiteX1" fmla="*/ 97778 w 711142"/>
              <a:gd name="connsiteY1" fmla="*/ 49212 h 334962"/>
              <a:gd name="connsiteX2" fmla="*/ 50153 w 711142"/>
              <a:gd name="connsiteY2" fmla="*/ 106362 h 334962"/>
              <a:gd name="connsiteX3" fmla="*/ 40628 w 711142"/>
              <a:gd name="connsiteY3" fmla="*/ 134937 h 334962"/>
              <a:gd name="connsiteX4" fmla="*/ 21578 w 711142"/>
              <a:gd name="connsiteY4" fmla="*/ 163512 h 334962"/>
              <a:gd name="connsiteX5" fmla="*/ 2528 w 711142"/>
              <a:gd name="connsiteY5" fmla="*/ 220662 h 334962"/>
              <a:gd name="connsiteX6" fmla="*/ 12053 w 711142"/>
              <a:gd name="connsiteY6" fmla="*/ 287337 h 334962"/>
              <a:gd name="connsiteX7" fmla="*/ 145403 w 711142"/>
              <a:gd name="connsiteY7" fmla="*/ 334962 h 334962"/>
              <a:gd name="connsiteX8" fmla="*/ 335903 w 711142"/>
              <a:gd name="connsiteY8" fmla="*/ 325437 h 334962"/>
              <a:gd name="connsiteX9" fmla="*/ 364478 w 711142"/>
              <a:gd name="connsiteY9" fmla="*/ 315912 h 334962"/>
              <a:gd name="connsiteX10" fmla="*/ 421628 w 711142"/>
              <a:gd name="connsiteY10" fmla="*/ 306387 h 334962"/>
              <a:gd name="connsiteX11" fmla="*/ 516878 w 711142"/>
              <a:gd name="connsiteY11" fmla="*/ 277812 h 334962"/>
              <a:gd name="connsiteX12" fmla="*/ 669278 w 711142"/>
              <a:gd name="connsiteY12" fmla="*/ 268287 h 334962"/>
              <a:gd name="connsiteX13" fmla="*/ 707378 w 711142"/>
              <a:gd name="connsiteY13" fmla="*/ 211137 h 334962"/>
              <a:gd name="connsiteX14" fmla="*/ 697853 w 711142"/>
              <a:gd name="connsiteY14" fmla="*/ 153987 h 334962"/>
              <a:gd name="connsiteX15" fmla="*/ 678803 w 711142"/>
              <a:gd name="connsiteY15" fmla="*/ 125412 h 334962"/>
              <a:gd name="connsiteX16" fmla="*/ 621653 w 711142"/>
              <a:gd name="connsiteY16" fmla="*/ 77787 h 334962"/>
              <a:gd name="connsiteX17" fmla="*/ 583553 w 711142"/>
              <a:gd name="connsiteY17" fmla="*/ 68262 h 334962"/>
              <a:gd name="connsiteX18" fmla="*/ 526403 w 711142"/>
              <a:gd name="connsiteY18" fmla="*/ 49212 h 334962"/>
              <a:gd name="connsiteX19" fmla="*/ 488303 w 711142"/>
              <a:gd name="connsiteY19" fmla="*/ 39687 h 334962"/>
              <a:gd name="connsiteX20" fmla="*/ 431153 w 711142"/>
              <a:gd name="connsiteY20" fmla="*/ 20637 h 334962"/>
              <a:gd name="connsiteX21" fmla="*/ 259703 w 711142"/>
              <a:gd name="connsiteY21" fmla="*/ 30162 h 334962"/>
              <a:gd name="connsiteX22" fmla="*/ 193028 w 711142"/>
              <a:gd name="connsiteY22" fmla="*/ 39687 h 334962"/>
              <a:gd name="connsiteX23" fmla="*/ 154928 w 711142"/>
              <a:gd name="connsiteY23" fmla="*/ 1587 h 33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1142" h="334962">
                <a:moveTo>
                  <a:pt x="154928" y="1587"/>
                </a:moveTo>
                <a:cubicBezTo>
                  <a:pt x="139053" y="3175"/>
                  <a:pt x="120697" y="21710"/>
                  <a:pt x="97778" y="49212"/>
                </a:cubicBezTo>
                <a:cubicBezTo>
                  <a:pt x="31473" y="128778"/>
                  <a:pt x="133635" y="22880"/>
                  <a:pt x="50153" y="106362"/>
                </a:cubicBezTo>
                <a:cubicBezTo>
                  <a:pt x="46978" y="115887"/>
                  <a:pt x="45118" y="125957"/>
                  <a:pt x="40628" y="134937"/>
                </a:cubicBezTo>
                <a:cubicBezTo>
                  <a:pt x="35508" y="145176"/>
                  <a:pt x="26227" y="153051"/>
                  <a:pt x="21578" y="163512"/>
                </a:cubicBezTo>
                <a:cubicBezTo>
                  <a:pt x="13423" y="181862"/>
                  <a:pt x="2528" y="220662"/>
                  <a:pt x="2528" y="220662"/>
                </a:cubicBezTo>
                <a:cubicBezTo>
                  <a:pt x="5703" y="242887"/>
                  <a:pt x="0" y="268396"/>
                  <a:pt x="12053" y="287337"/>
                </a:cubicBezTo>
                <a:cubicBezTo>
                  <a:pt x="41431" y="333502"/>
                  <a:pt x="101347" y="329455"/>
                  <a:pt x="145403" y="334962"/>
                </a:cubicBezTo>
                <a:cubicBezTo>
                  <a:pt x="208903" y="331787"/>
                  <a:pt x="272563" y="330945"/>
                  <a:pt x="335903" y="325437"/>
                </a:cubicBezTo>
                <a:cubicBezTo>
                  <a:pt x="345905" y="324567"/>
                  <a:pt x="354677" y="318090"/>
                  <a:pt x="364478" y="315912"/>
                </a:cubicBezTo>
                <a:cubicBezTo>
                  <a:pt x="383331" y="311722"/>
                  <a:pt x="402578" y="309562"/>
                  <a:pt x="421628" y="306387"/>
                </a:cubicBezTo>
                <a:cubicBezTo>
                  <a:pt x="434417" y="302124"/>
                  <a:pt x="496313" y="279868"/>
                  <a:pt x="516878" y="277812"/>
                </a:cubicBezTo>
                <a:cubicBezTo>
                  <a:pt x="567525" y="272747"/>
                  <a:pt x="618478" y="271462"/>
                  <a:pt x="669278" y="268287"/>
                </a:cubicBezTo>
                <a:cubicBezTo>
                  <a:pt x="681978" y="249237"/>
                  <a:pt x="711142" y="233721"/>
                  <a:pt x="707378" y="211137"/>
                </a:cubicBezTo>
                <a:cubicBezTo>
                  <a:pt x="704203" y="192087"/>
                  <a:pt x="703960" y="172309"/>
                  <a:pt x="697853" y="153987"/>
                </a:cubicBezTo>
                <a:cubicBezTo>
                  <a:pt x="694233" y="143127"/>
                  <a:pt x="686132" y="134206"/>
                  <a:pt x="678803" y="125412"/>
                </a:cubicBezTo>
                <a:cubicBezTo>
                  <a:pt x="666089" y="110155"/>
                  <a:pt x="641078" y="86112"/>
                  <a:pt x="621653" y="77787"/>
                </a:cubicBezTo>
                <a:cubicBezTo>
                  <a:pt x="609621" y="72630"/>
                  <a:pt x="596092" y="72024"/>
                  <a:pt x="583553" y="68262"/>
                </a:cubicBezTo>
                <a:cubicBezTo>
                  <a:pt x="564319" y="62492"/>
                  <a:pt x="545453" y="55562"/>
                  <a:pt x="526403" y="49212"/>
                </a:cubicBezTo>
                <a:cubicBezTo>
                  <a:pt x="513984" y="45072"/>
                  <a:pt x="500842" y="43449"/>
                  <a:pt x="488303" y="39687"/>
                </a:cubicBezTo>
                <a:cubicBezTo>
                  <a:pt x="469069" y="33917"/>
                  <a:pt x="431153" y="20637"/>
                  <a:pt x="431153" y="20637"/>
                </a:cubicBezTo>
                <a:cubicBezTo>
                  <a:pt x="374003" y="23812"/>
                  <a:pt x="316759" y="25598"/>
                  <a:pt x="259703" y="30162"/>
                </a:cubicBezTo>
                <a:cubicBezTo>
                  <a:pt x="237324" y="31952"/>
                  <a:pt x="215043" y="35284"/>
                  <a:pt x="193028" y="39687"/>
                </a:cubicBezTo>
                <a:cubicBezTo>
                  <a:pt x="140383" y="50216"/>
                  <a:pt x="170803" y="0"/>
                  <a:pt x="154928" y="158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pic>
        <p:nvPicPr>
          <p:cNvPr id="1027" name="Picture 3"/>
          <p:cNvPicPr>
            <a:picLocks noChangeAspect="1" noChangeArrowheads="1"/>
          </p:cNvPicPr>
          <p:nvPr/>
        </p:nvPicPr>
        <p:blipFill>
          <a:blip r:embed="rId3" cstate="print"/>
          <a:srcRect/>
          <a:stretch>
            <a:fillRect/>
          </a:stretch>
        </p:blipFill>
        <p:spPr bwMode="auto">
          <a:xfrm>
            <a:off x="64395" y="2217247"/>
            <a:ext cx="3261104" cy="241109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387145" y="4347598"/>
            <a:ext cx="5302800" cy="334212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8731940" y="2209315"/>
            <a:ext cx="3460060" cy="4597169"/>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389626" y="2207130"/>
            <a:ext cx="5303613" cy="2120507"/>
          </a:xfrm>
          <a:prstGeom prst="rect">
            <a:avLst/>
          </a:prstGeom>
          <a:noFill/>
          <a:ln w="9525">
            <a:noFill/>
            <a:miter lim="800000"/>
            <a:headEnd/>
            <a:tailEnd/>
          </a:ln>
        </p:spPr>
      </p:pic>
      <p:cxnSp>
        <p:nvCxnSpPr>
          <p:cNvPr id="17" name="直接连接符 16"/>
          <p:cNvCxnSpPr/>
          <p:nvPr/>
        </p:nvCxnSpPr>
        <p:spPr>
          <a:xfrm>
            <a:off x="1451423" y="4240518"/>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0" y="2215166"/>
            <a:ext cx="837127" cy="41212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9" name="圆角矩形 18"/>
          <p:cNvSpPr/>
          <p:nvPr/>
        </p:nvSpPr>
        <p:spPr>
          <a:xfrm>
            <a:off x="5883498" y="2213019"/>
            <a:ext cx="1045336" cy="41212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20" name="圆角矩形 19"/>
          <p:cNvSpPr/>
          <p:nvPr/>
        </p:nvSpPr>
        <p:spPr>
          <a:xfrm>
            <a:off x="4016061" y="4312276"/>
            <a:ext cx="837127" cy="41212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21" name="圆角矩形 20"/>
          <p:cNvSpPr/>
          <p:nvPr/>
        </p:nvSpPr>
        <p:spPr>
          <a:xfrm>
            <a:off x="10326710" y="2187262"/>
            <a:ext cx="837127" cy="41212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cxnSp>
        <p:nvCxnSpPr>
          <p:cNvPr id="22" name="直接连接符 21"/>
          <p:cNvCxnSpPr/>
          <p:nvPr/>
        </p:nvCxnSpPr>
        <p:spPr>
          <a:xfrm>
            <a:off x="5261428" y="3581544"/>
            <a:ext cx="21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53284" y="5140701"/>
            <a:ext cx="2837646" cy="1323439"/>
          </a:xfrm>
          <a:prstGeom prst="rect">
            <a:avLst/>
          </a:prstGeom>
        </p:spPr>
        <p:txBody>
          <a:bodyPr wrap="square">
            <a:spAutoFit/>
          </a:bodyPr>
          <a:lstStyle/>
          <a:p>
            <a:r>
              <a:rPr lang="zh-CN" altLang="en-US" sz="2000" dirty="0" smtClean="0">
                <a:solidFill>
                  <a:prstClr val="black"/>
                </a:solidFill>
                <a:latin typeface="微软雅黑" pitchFamily="34" charset="-122"/>
                <a:ea typeface="微软雅黑" pitchFamily="34" charset="-122"/>
              </a:rPr>
              <a:t>帮助学生全面认知程序的内涵，树立</a:t>
            </a:r>
            <a:r>
              <a:rPr lang="zh-CN" altLang="en-US" sz="2000" b="1" dirty="0" smtClean="0">
                <a:solidFill>
                  <a:prstClr val="black"/>
                </a:solidFill>
                <a:latin typeface="微软雅黑" pitchFamily="34" charset="-122"/>
                <a:ea typeface="微软雅黑" pitchFamily="34" charset="-122"/>
              </a:rPr>
              <a:t>软件工程思维</a:t>
            </a:r>
            <a:r>
              <a:rPr lang="zh-CN" altLang="en-US" sz="2000" dirty="0" smtClean="0">
                <a:solidFill>
                  <a:prstClr val="black"/>
                </a:solidFill>
                <a:latin typeface="微软雅黑" pitchFamily="34" charset="-122"/>
                <a:ea typeface="微软雅黑" pitchFamily="34" charset="-122"/>
              </a:rPr>
              <a:t>，引导学生写出高质量的程序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程序评判：</a:t>
            </a:r>
            <a:r>
              <a:rPr lang="zh-CN" altLang="en-US" dirty="0" smtClean="0"/>
              <a:t>对错不是唯一标准！</a:t>
            </a:r>
            <a:endParaRPr lang="zh-CN" altLang="en-US" dirty="0"/>
          </a:p>
        </p:txBody>
      </p:sp>
      <p:pic>
        <p:nvPicPr>
          <p:cNvPr id="1027" name="Picture 3"/>
          <p:cNvPicPr>
            <a:picLocks noChangeAspect="1" noChangeArrowheads="1"/>
          </p:cNvPicPr>
          <p:nvPr/>
        </p:nvPicPr>
        <p:blipFill>
          <a:blip r:embed="rId3" cstate="print"/>
          <a:srcRect/>
          <a:stretch>
            <a:fillRect/>
          </a:stretch>
        </p:blipFill>
        <p:spPr bwMode="auto">
          <a:xfrm>
            <a:off x="253337" y="2261300"/>
            <a:ext cx="8298076" cy="4429156"/>
          </a:xfrm>
          <a:prstGeom prst="rect">
            <a:avLst/>
          </a:prstGeom>
          <a:noFill/>
          <a:ln w="9525">
            <a:noFill/>
            <a:miter lim="800000"/>
            <a:headEnd/>
            <a:tailEnd/>
          </a:ln>
          <a:effectLst/>
        </p:spPr>
      </p:pic>
      <p:grpSp>
        <p:nvGrpSpPr>
          <p:cNvPr id="7" name="组合 6"/>
          <p:cNvGrpSpPr/>
          <p:nvPr/>
        </p:nvGrpSpPr>
        <p:grpSpPr>
          <a:xfrm>
            <a:off x="2799995" y="5689598"/>
            <a:ext cx="5721706" cy="342907"/>
            <a:chOff x="4989689" y="3838256"/>
            <a:chExt cx="6528181" cy="405497"/>
          </a:xfrm>
        </p:grpSpPr>
        <p:sp>
          <p:nvSpPr>
            <p:cNvPr id="8" name="圆角矩形 7"/>
            <p:cNvSpPr/>
            <p:nvPr/>
          </p:nvSpPr>
          <p:spPr>
            <a:xfrm>
              <a:off x="4989689" y="3849529"/>
              <a:ext cx="6479822" cy="39422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9" name="TextBox 8"/>
            <p:cNvSpPr txBox="1"/>
            <p:nvPr/>
          </p:nvSpPr>
          <p:spPr>
            <a:xfrm>
              <a:off x="8531436" y="3838256"/>
              <a:ext cx="2986434" cy="400349"/>
            </a:xfrm>
            <a:prstGeom prst="rect">
              <a:avLst/>
            </a:prstGeom>
            <a:solidFill>
              <a:srgbClr val="C00000"/>
            </a:solidFill>
            <a:ln>
              <a:solidFill>
                <a:srgbClr val="C00000"/>
              </a:solidFill>
            </a:ln>
          </p:spPr>
          <p:txBody>
            <a:bodyPr wrap="square" rtlCol="0">
              <a:spAutoFit/>
            </a:bodyPr>
            <a:lstStyle/>
            <a:p>
              <a:r>
                <a:rPr lang="zh-CN" altLang="en-US" sz="1600" dirty="0" smtClean="0">
                  <a:solidFill>
                    <a:schemeClr val="bg1"/>
                  </a:solidFill>
                  <a:latin typeface="微软雅黑" pitchFamily="34" charset="-122"/>
                  <a:ea typeface="微软雅黑" pitchFamily="34" charset="-122"/>
                </a:rPr>
                <a:t>程序性能参与评分</a:t>
              </a:r>
              <a:endParaRPr lang="zh-CN" altLang="en-US" sz="1600" dirty="0">
                <a:solidFill>
                  <a:schemeClr val="bg1"/>
                </a:solidFill>
                <a:latin typeface="微软雅黑" pitchFamily="34" charset="-122"/>
                <a:ea typeface="微软雅黑" pitchFamily="34" charset="-122"/>
              </a:endParaRPr>
            </a:p>
          </p:txBody>
        </p:sp>
      </p:grpSp>
      <p:sp>
        <p:nvSpPr>
          <p:cNvPr id="11" name="矩形 10"/>
          <p:cNvSpPr/>
          <p:nvPr/>
        </p:nvSpPr>
        <p:spPr>
          <a:xfrm>
            <a:off x="8727513" y="2537074"/>
            <a:ext cx="2959662" cy="861768"/>
          </a:xfrm>
          <a:prstGeom prst="rect">
            <a:avLst/>
          </a:prstGeom>
        </p:spPr>
        <p:txBody>
          <a:bodyPr wrap="square" lIns="121914" tIns="60957" rIns="121914" bIns="60957">
            <a:spAutoFit/>
          </a:bodyPr>
          <a:lstStyle/>
          <a:p>
            <a:pPr algn="just" defTabSz="1219140" fontAlgn="auto">
              <a:spcBef>
                <a:spcPts val="0"/>
              </a:spcBef>
              <a:spcAft>
                <a:spcPts val="0"/>
              </a:spcAft>
            </a:pPr>
            <a:r>
              <a:rPr lang="zh-CN" altLang="en-US" sz="2400" dirty="0" smtClean="0">
                <a:solidFill>
                  <a:prstClr val="black"/>
                </a:solidFill>
                <a:latin typeface="微软雅黑" pitchFamily="34" charset="-122"/>
                <a:ea typeface="微软雅黑" pitchFamily="34" charset="-122"/>
              </a:rPr>
              <a:t>“</a:t>
            </a:r>
            <a:r>
              <a:rPr lang="zh-CN" altLang="en-US" sz="2400" b="1" dirty="0" smtClean="0">
                <a:solidFill>
                  <a:prstClr val="black"/>
                </a:solidFill>
                <a:latin typeface="微软雅黑" pitchFamily="34" charset="-122"/>
                <a:ea typeface="微软雅黑" pitchFamily="34" charset="-122"/>
              </a:rPr>
              <a:t>性能</a:t>
            </a:r>
            <a:r>
              <a:rPr lang="zh-CN" altLang="en-US" sz="2400" dirty="0" smtClean="0">
                <a:solidFill>
                  <a:prstClr val="black"/>
                </a:solidFill>
                <a:latin typeface="微软雅黑" pitchFamily="34" charset="-122"/>
                <a:ea typeface="微软雅黑" pitchFamily="34" charset="-122"/>
              </a:rPr>
              <a:t>” 在</a:t>
            </a:r>
            <a:r>
              <a:rPr lang="zh-CN" altLang="en-US" sz="2400" b="1" dirty="0" smtClean="0">
                <a:solidFill>
                  <a:prstClr val="black"/>
                </a:solidFill>
                <a:latin typeface="微软雅黑" pitchFamily="34" charset="-122"/>
                <a:ea typeface="微软雅黑" pitchFamily="34" charset="-122"/>
              </a:rPr>
              <a:t>大数据</a:t>
            </a:r>
            <a:r>
              <a:rPr lang="zh-CN" altLang="en-US" sz="2400" dirty="0" smtClean="0">
                <a:solidFill>
                  <a:prstClr val="black"/>
                </a:solidFill>
                <a:latin typeface="微软雅黑" pitchFamily="34" charset="-122"/>
                <a:ea typeface="微软雅黑" pitchFamily="34" charset="-122"/>
              </a:rPr>
              <a:t>下才有区分度！</a:t>
            </a:r>
            <a:endParaRPr lang="en-US" altLang="zh-CN" sz="2400" dirty="0" smtClean="0">
              <a:solidFill>
                <a:prstClr val="black"/>
              </a:solidFill>
              <a:latin typeface="微软雅黑" pitchFamily="34" charset="-122"/>
              <a:ea typeface="微软雅黑" pitchFamily="34" charset="-122"/>
            </a:endParaRPr>
          </a:p>
        </p:txBody>
      </p:sp>
      <p:sp>
        <p:nvSpPr>
          <p:cNvPr id="12" name="矩形 11"/>
          <p:cNvSpPr/>
          <p:nvPr/>
        </p:nvSpPr>
        <p:spPr>
          <a:xfrm>
            <a:off x="8591550" y="3718174"/>
            <a:ext cx="3600450" cy="2585317"/>
          </a:xfrm>
          <a:prstGeom prst="rect">
            <a:avLst/>
          </a:prstGeom>
        </p:spPr>
        <p:txBody>
          <a:bodyPr wrap="square" lIns="121914" tIns="60957" rIns="121914" bIns="60957">
            <a:spAutoFit/>
          </a:bodyPr>
          <a:lstStyle/>
          <a:p>
            <a:pPr algn="just" defTabSz="1219140" fontAlgn="auto">
              <a:spcBef>
                <a:spcPts val="0"/>
              </a:spcBef>
              <a:spcAft>
                <a:spcPts val="0"/>
              </a:spcAft>
            </a:pPr>
            <a:r>
              <a:rPr lang="zh-CN" altLang="en-US" sz="2400" b="1" dirty="0" smtClean="0">
                <a:solidFill>
                  <a:prstClr val="black"/>
                </a:solidFill>
                <a:latin typeface="微软雅黑" pitchFamily="34" charset="-122"/>
                <a:ea typeface="微软雅黑" pitchFamily="34" charset="-122"/>
              </a:rPr>
              <a:t>适用课程：</a:t>
            </a:r>
            <a:endParaRPr lang="en-US" altLang="zh-CN" sz="2400" b="1" dirty="0" smtClean="0">
              <a:solidFill>
                <a:prstClr val="black"/>
              </a:solidFill>
              <a:latin typeface="微软雅黑" pitchFamily="34" charset="-122"/>
              <a:ea typeface="微软雅黑" pitchFamily="34" charset="-122"/>
            </a:endParaRPr>
          </a:p>
          <a:p>
            <a:pPr algn="just" defTabSz="1219140" fontAlgn="auto">
              <a:spcBef>
                <a:spcPts val="0"/>
              </a:spcBef>
              <a:spcAft>
                <a:spcPts val="0"/>
              </a:spcAft>
            </a:pPr>
            <a:r>
              <a:rPr lang="zh-CN" altLang="en-US" sz="2400" dirty="0" smtClean="0">
                <a:solidFill>
                  <a:prstClr val="black"/>
                </a:solidFill>
                <a:latin typeface="微软雅黑" pitchFamily="34" charset="-122"/>
                <a:ea typeface="微软雅黑" pitchFamily="34" charset="-122"/>
              </a:rPr>
              <a:t>算法与数据结构</a:t>
            </a:r>
            <a:endParaRPr lang="en-US" altLang="zh-CN" sz="2400" dirty="0" smtClean="0">
              <a:solidFill>
                <a:prstClr val="black"/>
              </a:solidFill>
              <a:latin typeface="微软雅黑" pitchFamily="34" charset="-122"/>
              <a:ea typeface="微软雅黑" pitchFamily="34" charset="-122"/>
            </a:endParaRPr>
          </a:p>
          <a:p>
            <a:pPr algn="just" defTabSz="1219140" fontAlgn="auto">
              <a:spcBef>
                <a:spcPts val="0"/>
              </a:spcBef>
              <a:spcAft>
                <a:spcPts val="0"/>
              </a:spcAft>
            </a:pPr>
            <a:r>
              <a:rPr lang="zh-CN" altLang="en-US" sz="1400" dirty="0" smtClean="0">
                <a:latin typeface="微软雅黑" pitchFamily="34" charset="-122"/>
                <a:ea typeface="微软雅黑" pitchFamily="34" charset="-122"/>
              </a:rPr>
              <a:t>体验算法魅力，理解理论与实践的相互作用（</a:t>
            </a:r>
            <a:r>
              <a:rPr lang="en-US" altLang="zh-CN" sz="1400" dirty="0" smtClean="0"/>
              <a:t> ACM/IEEE</a:t>
            </a:r>
            <a:r>
              <a:rPr lang="en-US" altLang="zh-CN" sz="1400" dirty="0" smtClean="0">
                <a:latin typeface="微软雅黑" pitchFamily="34" charset="-122"/>
                <a:ea typeface="微软雅黑" pitchFamily="34" charset="-122"/>
              </a:rPr>
              <a:t> CS2013</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algn="just" defTabSz="1219140" fontAlgn="auto">
              <a:spcBef>
                <a:spcPts val="0"/>
              </a:spcBef>
              <a:spcAft>
                <a:spcPts val="0"/>
              </a:spcAft>
            </a:pPr>
            <a:endParaRPr lang="en-US" altLang="zh-CN" sz="1400" dirty="0" smtClean="0">
              <a:latin typeface="微软雅黑" pitchFamily="34" charset="-122"/>
              <a:ea typeface="微软雅黑" pitchFamily="34" charset="-122"/>
            </a:endParaRPr>
          </a:p>
          <a:p>
            <a:pPr algn="just" defTabSz="1219140" fontAlgn="auto">
              <a:spcBef>
                <a:spcPts val="0"/>
              </a:spcBef>
              <a:spcAft>
                <a:spcPts val="0"/>
              </a:spcAft>
            </a:pPr>
            <a:r>
              <a:rPr lang="zh-CN" altLang="en-US" sz="2400" dirty="0" smtClean="0">
                <a:solidFill>
                  <a:prstClr val="black"/>
                </a:solidFill>
                <a:latin typeface="微软雅黑" pitchFamily="34" charset="-122"/>
                <a:ea typeface="微软雅黑" pitchFamily="34" charset="-122"/>
              </a:rPr>
              <a:t>计算机体系结构类课程</a:t>
            </a:r>
            <a:endParaRPr lang="en-US" altLang="zh-CN" sz="2400" dirty="0" smtClean="0">
              <a:solidFill>
                <a:prstClr val="black"/>
              </a:solidFill>
              <a:latin typeface="微软雅黑" pitchFamily="34" charset="-122"/>
              <a:ea typeface="微软雅黑" pitchFamily="34" charset="-122"/>
            </a:endParaRPr>
          </a:p>
          <a:p>
            <a:pPr algn="just" defTabSz="1219140" fontAlgn="auto">
              <a:spcBef>
                <a:spcPts val="0"/>
              </a:spcBef>
              <a:spcAft>
                <a:spcPts val="0"/>
              </a:spcAft>
            </a:pPr>
            <a:r>
              <a:rPr lang="zh-CN" altLang="en-US" sz="1400" dirty="0" smtClean="0">
                <a:latin typeface="微软雅黑" pitchFamily="34" charset="-122"/>
                <a:ea typeface="微软雅黑" pitchFamily="34" charset="-122"/>
              </a:rPr>
              <a:t>利用</a:t>
            </a:r>
            <a:r>
              <a:rPr lang="en-US" altLang="zh-CN" sz="1400" dirty="0" smtClean="0">
                <a:latin typeface="微软雅黑" pitchFamily="34" charset="-122"/>
                <a:ea typeface="微软雅黑" pitchFamily="34" charset="-122"/>
              </a:rPr>
              <a:t>cache</a:t>
            </a:r>
            <a:r>
              <a:rPr lang="zh-CN" altLang="en-US" sz="1400" dirty="0" smtClean="0">
                <a:latin typeface="微软雅黑" pitchFamily="34" charset="-122"/>
                <a:ea typeface="微软雅黑" pitchFamily="34" charset="-122"/>
              </a:rPr>
              <a:t>、指令多级流水、分支预测等优化程序，深入理解</a:t>
            </a:r>
            <a:r>
              <a:rPr lang="en-US" altLang="zh-CN" sz="1400" dirty="0" smtClean="0">
                <a:latin typeface="微软雅黑" pitchFamily="34" charset="-122"/>
                <a:ea typeface="微软雅黑" pitchFamily="34" charset="-122"/>
              </a:rPr>
              <a:t>CPU</a:t>
            </a:r>
            <a:r>
              <a:rPr lang="zh-CN" altLang="en-US" sz="1400" dirty="0" smtClean="0">
                <a:latin typeface="微软雅黑" pitchFamily="34" charset="-122"/>
                <a:ea typeface="微软雅黑" pitchFamily="34" charset="-122"/>
              </a:rPr>
              <a:t>的微架构，参考</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深入理解计算机系统</a:t>
            </a:r>
            <a:r>
              <a:rPr lang="en-US" altLang="zh-CN" sz="1400" dirty="0" smtClean="0">
                <a:latin typeface="微软雅黑" pitchFamily="34" charset="-122"/>
                <a:ea typeface="微软雅黑" pitchFamily="34" charset="-122"/>
              </a:rPr>
              <a:t>》</a:t>
            </a:r>
            <a:endParaRPr lang="en-US" altLang="zh-CN" sz="1400" dirty="0" smtClean="0">
              <a:solidFill>
                <a:prstClr val="black"/>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程序评判：</a:t>
            </a:r>
            <a:r>
              <a:rPr lang="zh-CN" altLang="en-US" dirty="0" smtClean="0"/>
              <a:t>对错不是唯一标准！</a:t>
            </a:r>
            <a:endParaRPr lang="en-US" altLang="zh-CN" dirty="0" smtClean="0"/>
          </a:p>
          <a:p>
            <a:pPr lvl="1"/>
            <a:r>
              <a:rPr lang="zh-CN" altLang="en-US" sz="2800" dirty="0" smtClean="0">
                <a:latin typeface="微软雅黑" pitchFamily="34" charset="-122"/>
                <a:ea typeface="微软雅黑" pitchFamily="34" charset="-122"/>
              </a:rPr>
              <a:t>以执行时间最短的程序为基准判分</a:t>
            </a:r>
            <a:endParaRPr lang="en-US" altLang="zh-CN" sz="2800" dirty="0" smtClean="0">
              <a:latin typeface="微软雅黑" pitchFamily="34" charset="-122"/>
              <a:ea typeface="微软雅黑" pitchFamily="34" charset="-122"/>
            </a:endParaRPr>
          </a:p>
          <a:p>
            <a:pPr lvl="1">
              <a:buNone/>
            </a:pPr>
            <a:endParaRPr lang="zh-CN" altLang="en-US" dirty="0"/>
          </a:p>
        </p:txBody>
      </p:sp>
      <p:sp>
        <p:nvSpPr>
          <p:cNvPr id="6" name="内容占位符 2"/>
          <p:cNvSpPr txBox="1">
            <a:spLocks/>
          </p:cNvSpPr>
          <p:nvPr/>
        </p:nvSpPr>
        <p:spPr>
          <a:xfrm>
            <a:off x="5934076" y="3000337"/>
            <a:ext cx="6257926" cy="3686214"/>
          </a:xfrm>
          <a:prstGeom prst="rect">
            <a:avLst/>
          </a:prstGeom>
        </p:spPr>
        <p:txBody>
          <a:bodyPr vert="horz" lIns="121914" tIns="60957" rIns="121914" bIns="60957" rtlCol="0">
            <a:normAutofit/>
          </a:bodyPr>
          <a:lstStyle/>
          <a:p>
            <a:pPr marL="457178" indent="-457178" defTabSz="1219140" fontAlgn="auto">
              <a:spcBef>
                <a:spcPct val="20000"/>
              </a:spcBef>
              <a:spcAft>
                <a:spcPts val="0"/>
              </a:spcAft>
              <a:buFont typeface="Arial" pitchFamily="34" charset="0"/>
              <a:buChar char="•"/>
              <a:defRPr/>
            </a:pPr>
            <a:r>
              <a:rPr lang="zh-CN" altLang="en-US" sz="2800" dirty="0" smtClean="0">
                <a:solidFill>
                  <a:prstClr val="black"/>
                </a:solidFill>
                <a:latin typeface="微软雅黑" pitchFamily="34" charset="-122"/>
                <a:ea typeface="微软雅黑" pitchFamily="34" charset="-122"/>
              </a:rPr>
              <a:t>（项目）题目示例</a:t>
            </a:r>
            <a:endParaRPr lang="en-US" altLang="zh-CN" sz="28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000" dirty="0" smtClean="0">
                <a:solidFill>
                  <a:prstClr val="black"/>
                </a:solidFill>
                <a:latin typeface="微软雅黑" pitchFamily="34" charset="-122"/>
                <a:ea typeface="微软雅黑" pitchFamily="34" charset="-122"/>
              </a:rPr>
              <a:t>词频统计（</a:t>
            </a:r>
            <a:r>
              <a:rPr lang="en-US" altLang="zh-CN" sz="2000" dirty="0" smtClean="0">
                <a:solidFill>
                  <a:prstClr val="black"/>
                </a:solidFill>
                <a:latin typeface="微软雅黑" pitchFamily="34" charset="-122"/>
                <a:ea typeface="微软雅黑" pitchFamily="34" charset="-122"/>
              </a:rPr>
              <a:t>2016</a:t>
            </a:r>
            <a:r>
              <a:rPr lang="zh-CN" altLang="en-US" sz="2000" dirty="0" smtClean="0">
                <a:solidFill>
                  <a:prstClr val="black"/>
                </a:solidFill>
                <a:latin typeface="微软雅黑" pitchFamily="34" charset="-122"/>
                <a:ea typeface="微软雅黑" pitchFamily="34" charset="-122"/>
              </a:rPr>
              <a:t>学年）</a:t>
            </a:r>
            <a:endParaRPr lang="en-US" altLang="zh-CN" sz="20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000" dirty="0" smtClean="0">
                <a:solidFill>
                  <a:prstClr val="black"/>
                </a:solidFill>
                <a:latin typeface="微软雅黑" pitchFamily="34" charset="-122"/>
                <a:ea typeface="微软雅黑" pitchFamily="34" charset="-122"/>
              </a:rPr>
              <a:t>拼写检查（</a:t>
            </a:r>
            <a:r>
              <a:rPr lang="en-US" altLang="zh-CN" sz="2000" dirty="0" smtClean="0">
                <a:solidFill>
                  <a:prstClr val="black"/>
                </a:solidFill>
                <a:latin typeface="微软雅黑" pitchFamily="34" charset="-122"/>
                <a:ea typeface="微软雅黑" pitchFamily="34" charset="-122"/>
              </a:rPr>
              <a:t>2017</a:t>
            </a:r>
            <a:r>
              <a:rPr lang="zh-CN" altLang="en-US" sz="2000" dirty="0" smtClean="0">
                <a:solidFill>
                  <a:prstClr val="black"/>
                </a:solidFill>
                <a:latin typeface="微软雅黑" pitchFamily="34" charset="-122"/>
                <a:ea typeface="微软雅黑" pitchFamily="34" charset="-122"/>
              </a:rPr>
              <a:t>学年）</a:t>
            </a:r>
            <a:endParaRPr lang="en-US" altLang="zh-CN" sz="20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000" dirty="0" smtClean="0">
                <a:solidFill>
                  <a:prstClr val="black"/>
                </a:solidFill>
                <a:latin typeface="微软雅黑" pitchFamily="34" charset="-122"/>
                <a:ea typeface="微软雅黑" pitchFamily="34" charset="-122"/>
              </a:rPr>
              <a:t>小说生成器（</a:t>
            </a:r>
            <a:r>
              <a:rPr lang="en-US" altLang="zh-CN" sz="2000" dirty="0" smtClean="0">
                <a:solidFill>
                  <a:prstClr val="black"/>
                </a:solidFill>
                <a:latin typeface="微软雅黑" pitchFamily="34" charset="-122"/>
                <a:ea typeface="微软雅黑" pitchFamily="34" charset="-122"/>
              </a:rPr>
              <a:t>2018</a:t>
            </a:r>
            <a:r>
              <a:rPr lang="zh-CN" altLang="en-US" sz="2000" dirty="0" smtClean="0">
                <a:solidFill>
                  <a:prstClr val="black"/>
                </a:solidFill>
                <a:latin typeface="微软雅黑" pitchFamily="34" charset="-122"/>
                <a:ea typeface="微软雅黑" pitchFamily="34" charset="-122"/>
              </a:rPr>
              <a:t>学年）</a:t>
            </a:r>
            <a:endParaRPr lang="en-US" altLang="zh-CN" sz="2000" dirty="0" smtClean="0">
              <a:solidFill>
                <a:prstClr val="black"/>
              </a:solidFill>
              <a:latin typeface="微软雅黑" pitchFamily="34" charset="-122"/>
              <a:ea typeface="微软雅黑" pitchFamily="34" charset="-122"/>
            </a:endParaRPr>
          </a:p>
          <a:p>
            <a:pPr marL="457178" indent="-457178" defTabSz="1219140" fontAlgn="auto">
              <a:spcBef>
                <a:spcPct val="20000"/>
              </a:spcBef>
              <a:spcAft>
                <a:spcPts val="0"/>
              </a:spcAft>
              <a:buFont typeface="Arial" pitchFamily="34" charset="0"/>
              <a:buChar char="•"/>
              <a:defRPr/>
            </a:pPr>
            <a:r>
              <a:rPr lang="zh-CN" altLang="en-US" sz="2800" dirty="0" smtClean="0">
                <a:solidFill>
                  <a:prstClr val="black"/>
                </a:solidFill>
                <a:latin typeface="微软雅黑" pitchFamily="34" charset="-122"/>
                <a:ea typeface="微软雅黑" pitchFamily="34" charset="-122"/>
              </a:rPr>
              <a:t>得分排行榜</a:t>
            </a:r>
            <a:endParaRPr lang="en-US" altLang="zh-CN" sz="28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000" dirty="0" smtClean="0">
                <a:solidFill>
                  <a:prstClr val="black"/>
                </a:solidFill>
                <a:latin typeface="微软雅黑" pitchFamily="34" charset="-122"/>
                <a:ea typeface="微软雅黑" pitchFamily="34" charset="-122"/>
              </a:rPr>
              <a:t>总分 </a:t>
            </a:r>
            <a:r>
              <a:rPr lang="en-US" altLang="zh-CN" sz="2000" dirty="0" smtClean="0">
                <a:solidFill>
                  <a:prstClr val="black"/>
                </a:solidFill>
                <a:latin typeface="微软雅黑" pitchFamily="34" charset="-122"/>
                <a:ea typeface="微软雅黑" pitchFamily="34" charset="-122"/>
              </a:rPr>
              <a:t>= </a:t>
            </a:r>
            <a:r>
              <a:rPr lang="zh-CN" altLang="en-US" sz="2000" dirty="0" smtClean="0">
                <a:solidFill>
                  <a:prstClr val="black"/>
                </a:solidFill>
                <a:latin typeface="微软雅黑" pitchFamily="34" charset="-122"/>
                <a:ea typeface="微软雅黑" pitchFamily="34" charset="-122"/>
              </a:rPr>
              <a:t>正确分 </a:t>
            </a:r>
            <a:r>
              <a:rPr lang="en-US" altLang="zh-CN" sz="2000" dirty="0" smtClean="0">
                <a:solidFill>
                  <a:prstClr val="black"/>
                </a:solidFill>
                <a:latin typeface="微软雅黑" pitchFamily="34" charset="-122"/>
                <a:ea typeface="微软雅黑" pitchFamily="34" charset="-122"/>
              </a:rPr>
              <a:t>+ </a:t>
            </a:r>
            <a:r>
              <a:rPr lang="zh-CN" altLang="en-US" sz="2000" dirty="0" smtClean="0">
                <a:solidFill>
                  <a:prstClr val="black"/>
                </a:solidFill>
                <a:latin typeface="微软雅黑" pitchFamily="34" charset="-122"/>
                <a:ea typeface="微软雅黑" pitchFamily="34" charset="-122"/>
              </a:rPr>
              <a:t>性能分</a:t>
            </a:r>
            <a:endParaRPr lang="en-US" altLang="zh-CN" sz="20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000" dirty="0" smtClean="0">
                <a:solidFill>
                  <a:prstClr val="black"/>
                </a:solidFill>
                <a:latin typeface="微软雅黑" pitchFamily="34" charset="-122"/>
                <a:ea typeface="微软雅黑" pitchFamily="34" charset="-122"/>
              </a:rPr>
              <a:t>用算法的思维，综合考虑时间复杂度和空间复杂度去寻找最优的方案来解决问题</a:t>
            </a:r>
            <a:endParaRPr lang="en-US" altLang="zh-CN" sz="28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endParaRPr lang="zh-CN" altLang="en-US" sz="2800" dirty="0">
              <a:solidFill>
                <a:prstClr val="black"/>
              </a:solidFill>
              <a:latin typeface="微软雅黑" pitchFamily="34" charset="-122"/>
              <a:ea typeface="微软雅黑" pitchFamily="34" charset="-122"/>
            </a:endParaRPr>
          </a:p>
        </p:txBody>
      </p:sp>
      <p:sp>
        <p:nvSpPr>
          <p:cNvPr id="7" name="矩形 6"/>
          <p:cNvSpPr/>
          <p:nvPr/>
        </p:nvSpPr>
        <p:spPr>
          <a:xfrm>
            <a:off x="7010004" y="4238625"/>
            <a:ext cx="3172221" cy="381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grpSp>
        <p:nvGrpSpPr>
          <p:cNvPr id="4" name="组合 7"/>
          <p:cNvGrpSpPr/>
          <p:nvPr/>
        </p:nvGrpSpPr>
        <p:grpSpPr>
          <a:xfrm>
            <a:off x="335360" y="2928327"/>
            <a:ext cx="5285745" cy="4130031"/>
            <a:chOff x="251520" y="1268760"/>
            <a:chExt cx="4262698" cy="4130030"/>
          </a:xfrm>
        </p:grpSpPr>
        <p:pic>
          <p:nvPicPr>
            <p:cNvPr id="9" name="Picture 2"/>
            <p:cNvPicPr>
              <a:picLocks noChangeAspect="1" noChangeArrowheads="1"/>
            </p:cNvPicPr>
            <p:nvPr/>
          </p:nvPicPr>
          <p:blipFill>
            <a:blip r:embed="rId3" cstate="print"/>
            <a:srcRect/>
            <a:stretch>
              <a:fillRect/>
            </a:stretch>
          </p:blipFill>
          <p:spPr bwMode="auto">
            <a:xfrm>
              <a:off x="251520" y="1268760"/>
              <a:ext cx="4262698" cy="4130030"/>
            </a:xfrm>
            <a:prstGeom prst="rect">
              <a:avLst/>
            </a:prstGeom>
            <a:noFill/>
            <a:ln w="9525">
              <a:noFill/>
              <a:miter lim="800000"/>
              <a:headEnd/>
              <a:tailEnd/>
            </a:ln>
          </p:spPr>
        </p:pic>
        <p:sp>
          <p:nvSpPr>
            <p:cNvPr id="10" name="矩形 9"/>
            <p:cNvSpPr/>
            <p:nvPr/>
          </p:nvSpPr>
          <p:spPr>
            <a:xfrm>
              <a:off x="755576" y="1988840"/>
              <a:ext cx="792088" cy="3384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grpSp>
      <p:grpSp>
        <p:nvGrpSpPr>
          <p:cNvPr id="5" name="组合 9"/>
          <p:cNvGrpSpPr/>
          <p:nvPr/>
        </p:nvGrpSpPr>
        <p:grpSpPr>
          <a:xfrm>
            <a:off x="431372" y="4482550"/>
            <a:ext cx="5178817" cy="2375452"/>
            <a:chOff x="251520" y="3789040"/>
            <a:chExt cx="4248472" cy="2759494"/>
          </a:xfrm>
        </p:grpSpPr>
        <p:pic>
          <p:nvPicPr>
            <p:cNvPr id="12" name="Picture 3"/>
            <p:cNvPicPr>
              <a:picLocks noChangeAspect="1" noChangeArrowheads="1"/>
            </p:cNvPicPr>
            <p:nvPr/>
          </p:nvPicPr>
          <p:blipFill>
            <a:blip r:embed="rId4" cstate="print"/>
            <a:srcRect/>
            <a:stretch>
              <a:fillRect/>
            </a:stretch>
          </p:blipFill>
          <p:spPr bwMode="auto">
            <a:xfrm>
              <a:off x="251520" y="3789040"/>
              <a:ext cx="4248472" cy="2759494"/>
            </a:xfrm>
            <a:prstGeom prst="rect">
              <a:avLst/>
            </a:prstGeom>
            <a:noFill/>
            <a:ln w="9525">
              <a:noFill/>
              <a:miter lim="800000"/>
              <a:headEnd/>
              <a:tailEnd/>
            </a:ln>
          </p:spPr>
        </p:pic>
        <p:sp>
          <p:nvSpPr>
            <p:cNvPr id="13" name="矩形 12"/>
            <p:cNvSpPr/>
            <p:nvPr/>
          </p:nvSpPr>
          <p:spPr>
            <a:xfrm>
              <a:off x="755576" y="3861048"/>
              <a:ext cx="792088" cy="259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grpSp>
      <p:sp>
        <p:nvSpPr>
          <p:cNvPr id="14" name="矩形 13"/>
          <p:cNvSpPr/>
          <p:nvPr/>
        </p:nvSpPr>
        <p:spPr>
          <a:xfrm>
            <a:off x="4543061" y="3504389"/>
            <a:ext cx="1152128" cy="38884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063341" y="2258105"/>
            <a:ext cx="5185559" cy="4599895"/>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程序评判：</a:t>
            </a:r>
            <a:r>
              <a:rPr lang="zh-CN" altLang="en-US" dirty="0" smtClean="0"/>
              <a:t>支持输出结果的模糊匹配！</a:t>
            </a:r>
            <a:endParaRPr lang="en-US" altLang="zh-CN" dirty="0" smtClean="0"/>
          </a:p>
          <a:p>
            <a:pPr lvl="1"/>
            <a:r>
              <a:rPr lang="zh-CN" altLang="en-US" sz="3200" dirty="0" smtClean="0">
                <a:latin typeface="微软雅黑" pitchFamily="34" charset="-122"/>
                <a:ea typeface="微软雅黑" pitchFamily="34" charset="-122"/>
              </a:rPr>
              <a:t>支持</a:t>
            </a:r>
            <a:r>
              <a:rPr lang="zh-CN" altLang="en-US" sz="3200" b="1" dirty="0" smtClean="0">
                <a:solidFill>
                  <a:srgbClr val="C00000"/>
                </a:solidFill>
                <a:latin typeface="微软雅黑" pitchFamily="34" charset="-122"/>
                <a:ea typeface="微软雅黑" pitchFamily="34" charset="-122"/>
              </a:rPr>
              <a:t>通配符</a:t>
            </a:r>
            <a:endParaRPr lang="en-US" altLang="zh-CN" sz="3200" b="1" dirty="0" smtClean="0">
              <a:solidFill>
                <a:srgbClr val="C00000"/>
              </a:solidFill>
              <a:latin typeface="微软雅黑" pitchFamily="34" charset="-122"/>
              <a:ea typeface="微软雅黑" pitchFamily="34" charset="-122"/>
            </a:endParaRPr>
          </a:p>
          <a:p>
            <a:pPr lvl="1">
              <a:buNone/>
            </a:pPr>
            <a:r>
              <a:rPr lang="en-US" altLang="zh-CN" sz="3200" b="1" dirty="0" smtClean="0">
                <a:solidFill>
                  <a:srgbClr val="C00000"/>
                </a:solidFill>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描述期望输出</a:t>
            </a:r>
            <a:endParaRPr lang="en-US" altLang="zh-CN" sz="3200" dirty="0" smtClean="0">
              <a:latin typeface="微软雅黑" pitchFamily="34" charset="-122"/>
              <a:ea typeface="微软雅黑" pitchFamily="34" charset="-122"/>
            </a:endParaRPr>
          </a:p>
          <a:p>
            <a:pPr lvl="1"/>
            <a:r>
              <a:rPr lang="zh-CN" altLang="en-US" sz="3200" dirty="0" smtClean="0">
                <a:latin typeface="微软雅黑" pitchFamily="34" charset="-122"/>
                <a:ea typeface="微软雅黑" pitchFamily="34" charset="-122"/>
              </a:rPr>
              <a:t>应用：</a:t>
            </a:r>
            <a:endParaRPr lang="en-US" altLang="zh-CN" sz="3200" dirty="0" smtClean="0">
              <a:latin typeface="微软雅黑" pitchFamily="34" charset="-122"/>
              <a:ea typeface="微软雅黑" pitchFamily="34" charset="-122"/>
            </a:endParaRPr>
          </a:p>
          <a:p>
            <a:pPr lvl="2"/>
            <a:r>
              <a:rPr lang="zh-CN" altLang="en-US" sz="2000" dirty="0" smtClean="0">
                <a:latin typeface="微软雅黑" pitchFamily="34" charset="-122"/>
                <a:ea typeface="微软雅黑" pitchFamily="34" charset="-122"/>
              </a:rPr>
              <a:t>放宽格式要求</a:t>
            </a:r>
            <a:endParaRPr lang="en-US" altLang="zh-CN" sz="2000" dirty="0" smtClean="0">
              <a:latin typeface="微软雅黑" pitchFamily="34" charset="-122"/>
              <a:ea typeface="微软雅黑" pitchFamily="34" charset="-122"/>
            </a:endParaRPr>
          </a:p>
          <a:p>
            <a:pPr lvl="2"/>
            <a:r>
              <a:rPr lang="zh-CN" altLang="en-US" sz="2000" dirty="0" smtClean="0">
                <a:latin typeface="微软雅黑" pitchFamily="34" charset="-122"/>
                <a:ea typeface="微软雅黑" pitchFamily="34" charset="-122"/>
              </a:rPr>
              <a:t>浮点数输出</a:t>
            </a:r>
            <a:endParaRPr lang="en-US" altLang="zh-CN" sz="2000" dirty="0" smtClean="0">
              <a:latin typeface="微软雅黑" pitchFamily="34" charset="-122"/>
              <a:ea typeface="微软雅黑" pitchFamily="34" charset="-122"/>
            </a:endParaRPr>
          </a:p>
          <a:p>
            <a:pPr lvl="2"/>
            <a:r>
              <a:rPr lang="zh-CN" altLang="en-US" sz="2000" dirty="0" smtClean="0">
                <a:latin typeface="微软雅黑" pitchFamily="34" charset="-122"/>
                <a:ea typeface="微软雅黑" pitchFamily="34" charset="-122"/>
              </a:rPr>
              <a:t>屏蔽输入提醒</a:t>
            </a:r>
            <a:endParaRPr lang="en-US" altLang="zh-CN" sz="2000" dirty="0" smtClean="0">
              <a:latin typeface="微软雅黑" pitchFamily="34" charset="-122"/>
              <a:ea typeface="微软雅黑" pitchFamily="34" charset="-122"/>
            </a:endParaRPr>
          </a:p>
          <a:p>
            <a:pPr lvl="2"/>
            <a:r>
              <a:rPr lang="zh-CN" altLang="en-US" sz="2000" b="1" dirty="0" smtClean="0">
                <a:latin typeface="微软雅黑" pitchFamily="34" charset="-122"/>
                <a:ea typeface="微软雅黑" pitchFamily="34" charset="-122"/>
              </a:rPr>
              <a:t>答案二选一</a:t>
            </a:r>
            <a:endParaRPr lang="en-US" altLang="zh-CN" sz="2000" b="1" dirty="0" smtClean="0">
              <a:latin typeface="微软雅黑" pitchFamily="34" charset="-122"/>
              <a:ea typeface="微软雅黑" pitchFamily="34" charset="-122"/>
            </a:endParaRPr>
          </a:p>
          <a:p>
            <a:pPr lvl="1">
              <a:buNone/>
            </a:pPr>
            <a:endParaRPr lang="zh-CN" altLang="en-US" dirty="0"/>
          </a:p>
        </p:txBody>
      </p:sp>
      <p:cxnSp>
        <p:nvCxnSpPr>
          <p:cNvPr id="7" name="直接连接符 6"/>
          <p:cNvCxnSpPr/>
          <p:nvPr/>
        </p:nvCxnSpPr>
        <p:spPr>
          <a:xfrm>
            <a:off x="6044307" y="5635327"/>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程序评判：</a:t>
            </a:r>
            <a:r>
              <a:rPr lang="zh-CN" altLang="en-US" dirty="0" smtClean="0"/>
              <a:t>支持输入与输出任意组合！</a:t>
            </a:r>
            <a:endParaRPr lang="en-US" altLang="zh-CN" dirty="0" smtClean="0"/>
          </a:p>
          <a:p>
            <a:pPr lvl="1"/>
            <a:endParaRPr lang="en-US" altLang="zh-CN" dirty="0" smtClean="0"/>
          </a:p>
          <a:p>
            <a:pPr lvl="1">
              <a:buNone/>
            </a:pPr>
            <a:endParaRPr lang="zh-CN" altLang="en-US" dirty="0"/>
          </a:p>
        </p:txBody>
      </p:sp>
      <p:pic>
        <p:nvPicPr>
          <p:cNvPr id="6" name="Picture 2"/>
          <p:cNvPicPr>
            <a:picLocks noChangeAspect="1" noChangeArrowheads="1"/>
          </p:cNvPicPr>
          <p:nvPr/>
        </p:nvPicPr>
        <p:blipFill>
          <a:blip r:embed="rId3" cstate="print"/>
          <a:srcRect/>
          <a:stretch>
            <a:fillRect/>
          </a:stretch>
        </p:blipFill>
        <p:spPr bwMode="auto">
          <a:xfrm>
            <a:off x="7275232" y="2247900"/>
            <a:ext cx="4792943" cy="37528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2243036"/>
            <a:ext cx="4448175" cy="369103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947989" y="2269854"/>
            <a:ext cx="3624262" cy="5107259"/>
          </a:xfrm>
          <a:prstGeom prst="rect">
            <a:avLst/>
          </a:prstGeom>
          <a:noFill/>
          <a:ln w="9525">
            <a:noFill/>
            <a:miter lim="800000"/>
            <a:headEnd/>
            <a:tailEnd/>
          </a:ln>
        </p:spPr>
      </p:pic>
      <p:sp>
        <p:nvSpPr>
          <p:cNvPr id="15" name="圆角矩形 14"/>
          <p:cNvSpPr/>
          <p:nvPr/>
        </p:nvSpPr>
        <p:spPr>
          <a:xfrm>
            <a:off x="247296" y="3390948"/>
            <a:ext cx="2391130" cy="29593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7" name="圆角矩形 16"/>
          <p:cNvSpPr/>
          <p:nvPr/>
        </p:nvSpPr>
        <p:spPr>
          <a:xfrm>
            <a:off x="1466850" y="5010198"/>
            <a:ext cx="1095376" cy="29593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cxnSp>
        <p:nvCxnSpPr>
          <p:cNvPr id="19" name="直接箭头连接符 18"/>
          <p:cNvCxnSpPr>
            <a:stCxn id="15" idx="3"/>
          </p:cNvCxnSpPr>
          <p:nvPr/>
        </p:nvCxnSpPr>
        <p:spPr>
          <a:xfrm flipV="1">
            <a:off x="2638426" y="2438400"/>
            <a:ext cx="323849" cy="110051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7" idx="3"/>
          </p:cNvCxnSpPr>
          <p:nvPr/>
        </p:nvCxnSpPr>
        <p:spPr>
          <a:xfrm flipV="1">
            <a:off x="2562226" y="5153025"/>
            <a:ext cx="438149" cy="514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610350" y="4438650"/>
            <a:ext cx="600075" cy="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946336" y="6119342"/>
            <a:ext cx="5245663" cy="738658"/>
          </a:xfrm>
          <a:prstGeom prst="rect">
            <a:avLst/>
          </a:prstGeom>
        </p:spPr>
        <p:txBody>
          <a:bodyPr wrap="square" lIns="121914" tIns="60957" rIns="121914" bIns="60957">
            <a:spAutoFit/>
          </a:bodyPr>
          <a:lstStyle/>
          <a:p>
            <a:pPr algn="just" defTabSz="1219140" fontAlgn="auto">
              <a:spcBef>
                <a:spcPts val="0"/>
              </a:spcBef>
              <a:spcAft>
                <a:spcPts val="0"/>
              </a:spcAft>
            </a:pPr>
            <a:r>
              <a:rPr lang="zh-CN" altLang="en-US" sz="2000" dirty="0" smtClean="0">
                <a:solidFill>
                  <a:prstClr val="black"/>
                </a:solidFill>
                <a:latin typeface="微软雅黑" pitchFamily="34" charset="-122"/>
                <a:ea typeface="微软雅黑" pitchFamily="34" charset="-122"/>
              </a:rPr>
              <a:t>利用编程题考核</a:t>
            </a:r>
            <a:r>
              <a:rPr lang="zh-CN" altLang="en-US" sz="2000" b="1" dirty="0" smtClean="0">
                <a:solidFill>
                  <a:prstClr val="black"/>
                </a:solidFill>
                <a:latin typeface="微软雅黑" pitchFamily="34" charset="-122"/>
                <a:ea typeface="微软雅黑" pitchFamily="34" charset="-122"/>
              </a:rPr>
              <a:t>算法与数据结构</a:t>
            </a:r>
            <a:r>
              <a:rPr lang="zh-CN" altLang="en-US" sz="2000" dirty="0" smtClean="0">
                <a:solidFill>
                  <a:prstClr val="black"/>
                </a:solidFill>
                <a:latin typeface="微软雅黑" pitchFamily="34" charset="-122"/>
                <a:ea typeface="微软雅黑" pitchFamily="34" charset="-122"/>
              </a:rPr>
              <a:t>知识点的示例（非常秒的出题思路，来自晏海华老师）</a:t>
            </a:r>
            <a:endParaRPr lang="en-US" altLang="zh-CN" sz="2000" dirty="0" smtClean="0">
              <a:solidFill>
                <a:prstClr val="black"/>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程序评判：</a:t>
            </a:r>
            <a:r>
              <a:rPr lang="zh-CN" altLang="en-US" dirty="0" smtClean="0"/>
              <a:t>支持多源文件</a:t>
            </a:r>
            <a:endParaRPr lang="en-US" altLang="zh-CN" dirty="0" smtClean="0"/>
          </a:p>
          <a:p>
            <a:pPr lvl="1"/>
            <a:r>
              <a:rPr lang="zh-CN" altLang="en-US" sz="3000" dirty="0" smtClean="0">
                <a:latin typeface="微软雅黑" pitchFamily="34" charset="-122"/>
                <a:ea typeface="微软雅黑" pitchFamily="34" charset="-122"/>
              </a:rPr>
              <a:t>能够支撑软件工程、编译原理等项目级别的源代码</a:t>
            </a:r>
            <a:endParaRPr lang="zh-CN" altLang="en-US" sz="3000" dirty="0">
              <a:latin typeface="微软雅黑" pitchFamily="34" charset="-122"/>
              <a:ea typeface="微软雅黑" pitchFamily="34" charset="-122"/>
            </a:endParaRPr>
          </a:p>
        </p:txBody>
      </p:sp>
      <p:sp>
        <p:nvSpPr>
          <p:cNvPr id="6" name="矩形 5"/>
          <p:cNvSpPr/>
          <p:nvPr/>
        </p:nvSpPr>
        <p:spPr>
          <a:xfrm>
            <a:off x="7881572" y="3234185"/>
            <a:ext cx="3599228" cy="954101"/>
          </a:xfrm>
          <a:prstGeom prst="rect">
            <a:avLst/>
          </a:prstGeom>
        </p:spPr>
        <p:txBody>
          <a:bodyPr wrap="square" lIns="121914" tIns="60957" rIns="121914" bIns="60957">
            <a:spAutoFit/>
          </a:bodyPr>
          <a:lstStyle/>
          <a:p>
            <a:pPr algn="just" defTabSz="1219140" fontAlgn="auto">
              <a:spcBef>
                <a:spcPts val="0"/>
              </a:spcBef>
              <a:spcAft>
                <a:spcPts val="0"/>
              </a:spcAft>
            </a:pPr>
            <a:r>
              <a:rPr lang="zh-CN" altLang="en-US" sz="2700" dirty="0" smtClean="0">
                <a:solidFill>
                  <a:prstClr val="black"/>
                </a:solidFill>
                <a:latin typeface="微软雅黑" pitchFamily="34" charset="-122"/>
                <a:ea typeface="微软雅黑" pitchFamily="34" charset="-122"/>
              </a:rPr>
              <a:t>接近真实工程环境的，源代码组织风格</a:t>
            </a:r>
            <a:endParaRPr lang="en-US" altLang="zh-CN" sz="2700" dirty="0" smtClean="0">
              <a:solidFill>
                <a:prstClr val="black"/>
              </a:solidFill>
              <a:latin typeface="微软雅黑" pitchFamily="34" charset="-122"/>
              <a:ea typeface="微软雅黑" pitchFamily="34" charset="-122"/>
            </a:endParaRPr>
          </a:p>
        </p:txBody>
      </p:sp>
      <p:pic>
        <p:nvPicPr>
          <p:cNvPr id="1027" name="Picture 3"/>
          <p:cNvPicPr>
            <a:picLocks noChangeAspect="1" noChangeArrowheads="1"/>
          </p:cNvPicPr>
          <p:nvPr/>
        </p:nvPicPr>
        <p:blipFill>
          <a:blip r:embed="rId3" cstate="print"/>
          <a:srcRect/>
          <a:stretch>
            <a:fillRect/>
          </a:stretch>
        </p:blipFill>
        <p:spPr bwMode="auto">
          <a:xfrm>
            <a:off x="500063" y="2848992"/>
            <a:ext cx="6798171" cy="4009008"/>
          </a:xfrm>
          <a:prstGeom prst="rect">
            <a:avLst/>
          </a:prstGeom>
          <a:noFill/>
          <a:ln w="9525">
            <a:noFill/>
            <a:miter lim="800000"/>
            <a:headEnd/>
            <a:tailEnd/>
          </a:ln>
        </p:spPr>
      </p:pic>
      <p:grpSp>
        <p:nvGrpSpPr>
          <p:cNvPr id="10" name="组合 9"/>
          <p:cNvGrpSpPr/>
          <p:nvPr/>
        </p:nvGrpSpPr>
        <p:grpSpPr>
          <a:xfrm>
            <a:off x="2418995" y="4724400"/>
            <a:ext cx="4734280" cy="338554"/>
            <a:chOff x="4989689" y="3849528"/>
            <a:chExt cx="6513692" cy="400350"/>
          </a:xfrm>
        </p:grpSpPr>
        <p:sp>
          <p:nvSpPr>
            <p:cNvPr id="11" name="圆角矩形 10"/>
            <p:cNvSpPr/>
            <p:nvPr/>
          </p:nvSpPr>
          <p:spPr>
            <a:xfrm>
              <a:off x="4989689" y="3860792"/>
              <a:ext cx="6479822" cy="38296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2" name="TextBox 11"/>
            <p:cNvSpPr txBox="1"/>
            <p:nvPr/>
          </p:nvSpPr>
          <p:spPr>
            <a:xfrm>
              <a:off x="8169093" y="3849528"/>
              <a:ext cx="3334288" cy="400350"/>
            </a:xfrm>
            <a:prstGeom prst="rect">
              <a:avLst/>
            </a:prstGeom>
            <a:solidFill>
              <a:srgbClr val="C00000"/>
            </a:solidFill>
            <a:ln>
              <a:solidFill>
                <a:srgbClr val="C00000"/>
              </a:solidFill>
            </a:ln>
          </p:spPr>
          <p:txBody>
            <a:bodyPr wrap="square" rtlCol="0">
              <a:spAutoFit/>
            </a:bodyPr>
            <a:lstStyle/>
            <a:p>
              <a:r>
                <a:rPr lang="zh-CN" altLang="en-US" sz="1600" dirty="0" smtClean="0">
                  <a:solidFill>
                    <a:schemeClr val="bg1"/>
                  </a:solidFill>
                  <a:latin typeface="微软雅黑" pitchFamily="34" charset="-122"/>
                  <a:ea typeface="微软雅黑" pitchFamily="34" charset="-122"/>
                </a:rPr>
                <a:t>支持多源文件打包上传</a:t>
              </a:r>
              <a:endParaRPr lang="zh-CN" altLang="en-US" sz="1600" dirty="0">
                <a:solidFill>
                  <a:schemeClr val="bg1"/>
                </a:solidFill>
                <a:latin typeface="微软雅黑" pitchFamily="34" charset="-122"/>
                <a:ea typeface="微软雅黑" pitchFamily="34" charset="-122"/>
              </a:endParaRPr>
            </a:p>
          </p:txBody>
        </p:sp>
      </p:grpSp>
      <p:sp>
        <p:nvSpPr>
          <p:cNvPr id="16" name="矩形 15"/>
          <p:cNvSpPr/>
          <p:nvPr/>
        </p:nvSpPr>
        <p:spPr>
          <a:xfrm>
            <a:off x="7315200" y="5431285"/>
            <a:ext cx="4521200" cy="1046434"/>
          </a:xfrm>
          <a:prstGeom prst="rect">
            <a:avLst/>
          </a:prstGeom>
        </p:spPr>
        <p:txBody>
          <a:bodyPr wrap="square" lIns="121914" tIns="60957" rIns="121914" bIns="60957">
            <a:spAutoFit/>
          </a:bodyPr>
          <a:lstStyle/>
          <a:p>
            <a:pPr algn="just" defTabSz="1219140" fontAlgn="auto">
              <a:spcBef>
                <a:spcPts val="0"/>
              </a:spcBef>
              <a:spcAft>
                <a:spcPts val="0"/>
              </a:spcAft>
            </a:pPr>
            <a:r>
              <a:rPr lang="zh-CN" altLang="en-US" sz="2000" dirty="0" smtClean="0">
                <a:latin typeface="微软雅黑" pitchFamily="34" charset="-122"/>
                <a:ea typeface="微软雅黑" pitchFamily="34" charset="-122"/>
              </a:rPr>
              <a:t>“培养学生解决</a:t>
            </a:r>
            <a:r>
              <a:rPr lang="zh-CN" altLang="en-US" sz="2000" b="1" dirty="0" smtClean="0">
                <a:latin typeface="微软雅黑" pitchFamily="34" charset="-122"/>
                <a:ea typeface="微软雅黑" pitchFamily="34" charset="-122"/>
              </a:rPr>
              <a:t>复杂工程问题</a:t>
            </a:r>
            <a:r>
              <a:rPr lang="zh-CN" altLang="en-US" sz="2000" dirty="0" smtClean="0">
                <a:latin typeface="微软雅黑" pitchFamily="34" charset="-122"/>
                <a:ea typeface="微软雅黑" pitchFamily="34" charset="-122"/>
              </a:rPr>
              <a:t>的能力”</a:t>
            </a:r>
            <a:endParaRPr lang="en-US" altLang="zh-CN" sz="2000" dirty="0" smtClean="0">
              <a:latin typeface="微软雅黑" pitchFamily="34" charset="-122"/>
              <a:ea typeface="微软雅黑" pitchFamily="34" charset="-122"/>
            </a:endParaRPr>
          </a:p>
          <a:p>
            <a:pPr algn="r" defTabSz="1219140" fontAlgn="auto">
              <a:spcBef>
                <a:spcPts val="0"/>
              </a:spcBef>
              <a:spcAft>
                <a:spcPts val="0"/>
              </a:spcAft>
            </a:pPr>
            <a:r>
              <a:rPr lang="en-US" altLang="zh-CN" sz="2000" i="1" dirty="0" smtClean="0">
                <a:latin typeface="微软雅黑" pitchFamily="34" charset="-122"/>
                <a:ea typeface="微软雅黑" pitchFamily="34" charset="-122"/>
              </a:rPr>
              <a:t>—</a:t>
            </a:r>
            <a:r>
              <a:rPr lang="zh-CN" altLang="en-US" sz="2000" i="1" dirty="0" smtClean="0">
                <a:latin typeface="微软雅黑" pitchFamily="34" charset="-122"/>
                <a:ea typeface="微软雅黑" pitchFamily="34" charset="-122"/>
              </a:rPr>
              <a:t>工程教育专业认证</a:t>
            </a:r>
          </a:p>
          <a:p>
            <a:pPr algn="r" defTabSz="1219140" fontAlgn="auto">
              <a:spcBef>
                <a:spcPts val="0"/>
              </a:spcBef>
              <a:spcAft>
                <a:spcPts val="0"/>
              </a:spcAft>
            </a:pPr>
            <a:endParaRPr lang="en-US" altLang="zh-CN" sz="2000" i="1" dirty="0" smtClean="0">
              <a:solidFill>
                <a:prstClr val="black"/>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24"/>
          <p:cNvSpPr>
            <a:spLocks noChangeArrowheads="1"/>
          </p:cNvSpPr>
          <p:nvPr/>
        </p:nvSpPr>
        <p:spPr bwMode="auto">
          <a:xfrm>
            <a:off x="635002" y="1689103"/>
            <a:ext cx="4446588" cy="3024188"/>
          </a:xfrm>
          <a:prstGeom prst="rect">
            <a:avLst/>
          </a:prstGeom>
          <a:noFill/>
          <a:ln w="22225" cap="flat" cmpd="sng">
            <a:solidFill>
              <a:srgbClr val="ECD15A"/>
            </a:solidFill>
            <a:bevel/>
            <a:headEnd/>
            <a:tailEnd/>
          </a:ln>
        </p:spPr>
        <p:txBody>
          <a:bodyPr lIns="91434" tIns="45718" rIns="91434" bIns="45718" anchor="ctr"/>
          <a:lstStyle/>
          <a:p>
            <a:pPr algn="ctr"/>
            <a:endParaRPr lang="zh-CN" altLang="zh-CN">
              <a:solidFill>
                <a:srgbClr val="FFFFFF"/>
              </a:solidFill>
              <a:latin typeface="宋体" pitchFamily="2" charset="-122"/>
              <a:sym typeface="宋体" pitchFamily="2" charset="-122"/>
            </a:endParaRPr>
          </a:p>
        </p:txBody>
      </p:sp>
      <p:pic>
        <p:nvPicPr>
          <p:cNvPr id="1032" name="Picture 8" descr="http://funginstitute.berkeley.edu/wp-content/uploads/2012/07/research1.jpg"/>
          <p:cNvPicPr>
            <a:picLocks noChangeArrowheads="1"/>
          </p:cNvPicPr>
          <p:nvPr/>
        </p:nvPicPr>
        <p:blipFill>
          <a:blip r:embed="rId2" cstate="print"/>
          <a:srcRect/>
          <a:stretch>
            <a:fillRect/>
          </a:stretch>
        </p:blipFill>
        <p:spPr bwMode="auto">
          <a:xfrm>
            <a:off x="739422" y="1772356"/>
            <a:ext cx="4605867" cy="4385034"/>
          </a:xfrm>
          <a:prstGeom prst="rect">
            <a:avLst/>
          </a:prstGeom>
          <a:noFill/>
        </p:spPr>
      </p:pic>
      <p:sp>
        <p:nvSpPr>
          <p:cNvPr id="8199" name="等腰三角形 2"/>
          <p:cNvSpPr>
            <a:spLocks noChangeArrowheads="1"/>
          </p:cNvSpPr>
          <p:nvPr/>
        </p:nvSpPr>
        <p:spPr bwMode="auto">
          <a:xfrm>
            <a:off x="2207148" y="-7936"/>
            <a:ext cx="982663" cy="577851"/>
          </a:xfrm>
          <a:custGeom>
            <a:avLst/>
            <a:gdLst>
              <a:gd name="T0" fmla="*/ 0 w 1842868"/>
              <a:gd name="T1" fmla="*/ 0 h 1083213"/>
              <a:gd name="T2" fmla="*/ 1209822 w 1842868"/>
              <a:gd name="T3" fmla="*/ 1 h 1083213"/>
              <a:gd name="T4" fmla="*/ 1842868 w 1842868"/>
              <a:gd name="T5" fmla="*/ 1083213 h 1083213"/>
              <a:gd name="T6" fmla="*/ 0 w 1842868"/>
              <a:gd name="T7" fmla="*/ 0 h 1083213"/>
              <a:gd name="T8" fmla="*/ 0 60000 65536"/>
              <a:gd name="T9" fmla="*/ 0 60000 65536"/>
              <a:gd name="T10" fmla="*/ 0 60000 65536"/>
              <a:gd name="T11" fmla="*/ 0 60000 65536"/>
              <a:gd name="T12" fmla="*/ 0 w 1842868"/>
              <a:gd name="T13" fmla="*/ 0 h 1083213"/>
              <a:gd name="T14" fmla="*/ 1842868 w 1842868"/>
              <a:gd name="T15" fmla="*/ 1083213 h 1083213"/>
            </a:gdLst>
            <a:ahLst/>
            <a:cxnLst>
              <a:cxn ang="T8">
                <a:pos x="T0" y="T1"/>
              </a:cxn>
              <a:cxn ang="T9">
                <a:pos x="T2" y="T3"/>
              </a:cxn>
              <a:cxn ang="T10">
                <a:pos x="T4" y="T5"/>
              </a:cxn>
              <a:cxn ang="T11">
                <a:pos x="T6" y="T7"/>
              </a:cxn>
            </a:cxnLst>
            <a:rect l="T12" t="T13" r="T14" b="T15"/>
            <a:pathLst>
              <a:path w="1842868" h="1083213">
                <a:moveTo>
                  <a:pt x="0" y="0"/>
                </a:moveTo>
                <a:lnTo>
                  <a:pt x="1209822" y="1"/>
                </a:lnTo>
                <a:lnTo>
                  <a:pt x="1842868" y="1083213"/>
                </a:lnTo>
                <a:lnTo>
                  <a:pt x="0" y="0"/>
                </a:lnTo>
                <a:close/>
              </a:path>
            </a:pathLst>
          </a:custGeom>
          <a:gradFill rotWithShape="1">
            <a:gsLst>
              <a:gs pos="0">
                <a:srgbClr val="FCEF75"/>
              </a:gs>
              <a:gs pos="100000">
                <a:srgbClr val="D3A02D"/>
              </a:gs>
            </a:gsLst>
            <a:lin ang="3600000" scaled="1"/>
          </a:gradFill>
          <a:ln w="12700" cap="flat" cmpd="sng">
            <a:noFill/>
            <a:bevel/>
            <a:headEnd/>
            <a:tailEnd/>
          </a:ln>
        </p:spPr>
        <p:txBody>
          <a:bodyPr lIns="91434" tIns="45718" rIns="91434" bIns="45718" anchor="ctr"/>
          <a:lstStyle/>
          <a:p>
            <a:pPr algn="ctr"/>
            <a:endParaRPr lang="zh-CN" altLang="zh-CN">
              <a:solidFill>
                <a:srgbClr val="FFFFFF"/>
              </a:solidFill>
              <a:latin typeface="宋体" pitchFamily="2" charset="-122"/>
              <a:sym typeface="宋体" pitchFamily="2" charset="-122"/>
            </a:endParaRPr>
          </a:p>
        </p:txBody>
      </p:sp>
      <p:sp>
        <p:nvSpPr>
          <p:cNvPr id="8200" name="等腰三角形 2"/>
          <p:cNvSpPr>
            <a:spLocks noChangeArrowheads="1"/>
          </p:cNvSpPr>
          <p:nvPr/>
        </p:nvSpPr>
        <p:spPr bwMode="auto">
          <a:xfrm rot="17941507">
            <a:off x="1957118" y="537369"/>
            <a:ext cx="804863" cy="473075"/>
          </a:xfrm>
          <a:custGeom>
            <a:avLst/>
            <a:gdLst>
              <a:gd name="T0" fmla="*/ 0 w 1842868"/>
              <a:gd name="T1" fmla="*/ 0 h 1083213"/>
              <a:gd name="T2" fmla="*/ 1209822 w 1842868"/>
              <a:gd name="T3" fmla="*/ 1 h 1083213"/>
              <a:gd name="T4" fmla="*/ 1842868 w 1842868"/>
              <a:gd name="T5" fmla="*/ 1083213 h 1083213"/>
              <a:gd name="T6" fmla="*/ 0 w 1842868"/>
              <a:gd name="T7" fmla="*/ 0 h 1083213"/>
              <a:gd name="T8" fmla="*/ 0 60000 65536"/>
              <a:gd name="T9" fmla="*/ 0 60000 65536"/>
              <a:gd name="T10" fmla="*/ 0 60000 65536"/>
              <a:gd name="T11" fmla="*/ 0 60000 65536"/>
              <a:gd name="T12" fmla="*/ 0 w 1842868"/>
              <a:gd name="T13" fmla="*/ 0 h 1083213"/>
              <a:gd name="T14" fmla="*/ 1842868 w 1842868"/>
              <a:gd name="T15" fmla="*/ 1083213 h 1083213"/>
            </a:gdLst>
            <a:ahLst/>
            <a:cxnLst>
              <a:cxn ang="T8">
                <a:pos x="T0" y="T1"/>
              </a:cxn>
              <a:cxn ang="T9">
                <a:pos x="T2" y="T3"/>
              </a:cxn>
              <a:cxn ang="T10">
                <a:pos x="T4" y="T5"/>
              </a:cxn>
              <a:cxn ang="T11">
                <a:pos x="T6" y="T7"/>
              </a:cxn>
            </a:cxnLst>
            <a:rect l="T12" t="T13" r="T14" b="T15"/>
            <a:pathLst>
              <a:path w="1842868" h="1083213">
                <a:moveTo>
                  <a:pt x="0" y="0"/>
                </a:moveTo>
                <a:lnTo>
                  <a:pt x="1209822" y="1"/>
                </a:lnTo>
                <a:lnTo>
                  <a:pt x="1842868" y="1083213"/>
                </a:lnTo>
                <a:lnTo>
                  <a:pt x="0" y="0"/>
                </a:lnTo>
                <a:close/>
              </a:path>
            </a:pathLst>
          </a:custGeom>
          <a:gradFill rotWithShape="1">
            <a:gsLst>
              <a:gs pos="0">
                <a:srgbClr val="FCEF75"/>
              </a:gs>
              <a:gs pos="100000">
                <a:srgbClr val="D3A02D"/>
              </a:gs>
            </a:gsLst>
            <a:lin ang="3600000" scaled="1"/>
          </a:gradFill>
          <a:ln w="12700" cap="flat" cmpd="sng">
            <a:noFill/>
            <a:bevel/>
            <a:headEnd/>
            <a:tailEnd/>
          </a:ln>
        </p:spPr>
        <p:txBody>
          <a:bodyPr lIns="91434" tIns="45718" rIns="91434" bIns="45718" anchor="ctr"/>
          <a:lstStyle/>
          <a:p>
            <a:pPr algn="ctr"/>
            <a:endParaRPr lang="zh-CN" altLang="zh-CN">
              <a:solidFill>
                <a:srgbClr val="FFFFFF"/>
              </a:solidFill>
              <a:latin typeface="宋体" pitchFamily="2" charset="-122"/>
              <a:sym typeface="宋体" pitchFamily="2" charset="-122"/>
            </a:endParaRPr>
          </a:p>
        </p:txBody>
      </p:sp>
      <p:sp>
        <p:nvSpPr>
          <p:cNvPr id="8201" name="文本框 23"/>
          <p:cNvSpPr>
            <a:spLocks noChangeArrowheads="1"/>
          </p:cNvSpPr>
          <p:nvPr/>
        </p:nvSpPr>
        <p:spPr bwMode="auto">
          <a:xfrm>
            <a:off x="3113611" y="292102"/>
            <a:ext cx="6763378" cy="646327"/>
          </a:xfrm>
          <a:prstGeom prst="rect">
            <a:avLst/>
          </a:prstGeom>
          <a:noFill/>
          <a:ln w="9525">
            <a:noFill/>
            <a:miter lim="800000"/>
            <a:headEnd/>
            <a:tailEnd/>
          </a:ln>
        </p:spPr>
        <p:txBody>
          <a:bodyPr wrap="none" lIns="91434" tIns="45718" rIns="91434" bIns="45718">
            <a:spAutoFit/>
          </a:bodyPr>
          <a:lstStyle/>
          <a:p>
            <a:r>
              <a:rPr lang="en-US" sz="3200" b="1" dirty="0">
                <a:solidFill>
                  <a:schemeClr val="bg1"/>
                </a:solidFill>
                <a:latin typeface="Calibri" pitchFamily="34" charset="0"/>
                <a:ea typeface="Calibri" pitchFamily="34" charset="0"/>
                <a:cs typeface="Calibri" pitchFamily="34" charset="0"/>
                <a:sym typeface="Calibri" pitchFamily="34" charset="0"/>
              </a:rPr>
              <a:t> </a:t>
            </a:r>
            <a:r>
              <a:rPr lang="zh-CN" altLang="en-US" sz="3600" b="1" dirty="0" smtClean="0">
                <a:latin typeface="Calibri" pitchFamily="34" charset="0"/>
                <a:ea typeface="Calibri" pitchFamily="34" charset="0"/>
                <a:cs typeface="Calibri" pitchFamily="34" charset="0"/>
                <a:sym typeface="Calibri" pitchFamily="34" charset="0"/>
              </a:rPr>
              <a:t>计算机专业教学支撑工具的问题</a:t>
            </a:r>
            <a:endParaRPr lang="zh-CN" altLang="en-US" sz="3600" dirty="0"/>
          </a:p>
        </p:txBody>
      </p:sp>
      <p:sp>
        <p:nvSpPr>
          <p:cNvPr id="8202" name="矩形 26"/>
          <p:cNvSpPr>
            <a:spLocks noChangeArrowheads="1"/>
          </p:cNvSpPr>
          <p:nvPr/>
        </p:nvSpPr>
        <p:spPr bwMode="auto">
          <a:xfrm>
            <a:off x="728138" y="5941158"/>
            <a:ext cx="4605862" cy="885825"/>
          </a:xfrm>
          <a:prstGeom prst="rect">
            <a:avLst/>
          </a:prstGeom>
          <a:gradFill rotWithShape="1">
            <a:gsLst>
              <a:gs pos="0">
                <a:srgbClr val="FCEF75"/>
              </a:gs>
              <a:gs pos="100000">
                <a:srgbClr val="D3A02D"/>
              </a:gs>
            </a:gsLst>
            <a:lin ang="3600000" scaled="1"/>
          </a:gradFill>
          <a:ln w="12700" cap="flat" cmpd="sng">
            <a:noFill/>
            <a:bevel/>
            <a:headEnd/>
            <a:tailEnd/>
          </a:ln>
        </p:spPr>
        <p:txBody>
          <a:bodyPr lIns="91434" tIns="45718" rIns="91434" bIns="45718" anchor="ctr"/>
          <a:lstStyle/>
          <a:p>
            <a:pPr algn="ctr"/>
            <a:endParaRPr lang="zh-CN" altLang="zh-CN">
              <a:solidFill>
                <a:srgbClr val="FFFFFF"/>
              </a:solidFill>
              <a:latin typeface="宋体" pitchFamily="2" charset="-122"/>
              <a:sym typeface="宋体" pitchFamily="2" charset="-122"/>
            </a:endParaRPr>
          </a:p>
        </p:txBody>
      </p:sp>
      <p:sp>
        <p:nvSpPr>
          <p:cNvPr id="8203" name="文本框 27"/>
          <p:cNvSpPr>
            <a:spLocks noChangeArrowheads="1"/>
          </p:cNvSpPr>
          <p:nvPr/>
        </p:nvSpPr>
        <p:spPr bwMode="auto">
          <a:xfrm>
            <a:off x="799223" y="6018769"/>
            <a:ext cx="1982518" cy="707882"/>
          </a:xfrm>
          <a:prstGeom prst="rect">
            <a:avLst/>
          </a:prstGeom>
          <a:noFill/>
          <a:ln w="9525">
            <a:noFill/>
            <a:miter lim="800000"/>
            <a:headEnd/>
            <a:tailEnd/>
          </a:ln>
        </p:spPr>
        <p:txBody>
          <a:bodyPr wrap="none" lIns="91434" tIns="45718" rIns="91434" bIns="45718">
            <a:spAutoFit/>
          </a:bodyPr>
          <a:lstStyle/>
          <a:p>
            <a:r>
              <a:rPr lang="en-US" sz="4000" dirty="0" smtClean="0">
                <a:solidFill>
                  <a:srgbClr val="000000"/>
                </a:solidFill>
                <a:latin typeface="Impact" pitchFamily="34" charset="0"/>
                <a:ea typeface="方正姚体" pitchFamily="2" charset="-122"/>
                <a:sym typeface="Impact" pitchFamily="34" charset="0"/>
              </a:rPr>
              <a:t>BIG DATA</a:t>
            </a:r>
            <a:endParaRPr lang="zh-CN" altLang="en-US" sz="4000" dirty="0">
              <a:solidFill>
                <a:srgbClr val="000000"/>
              </a:solidFill>
              <a:latin typeface="Impact" pitchFamily="34" charset="0"/>
              <a:ea typeface="方正姚体" pitchFamily="2" charset="-122"/>
              <a:sym typeface="Impact" pitchFamily="34" charset="0"/>
            </a:endParaRPr>
          </a:p>
        </p:txBody>
      </p:sp>
      <p:sp>
        <p:nvSpPr>
          <p:cNvPr id="8204" name="文本框 28"/>
          <p:cNvSpPr>
            <a:spLocks noChangeArrowheads="1"/>
          </p:cNvSpPr>
          <p:nvPr/>
        </p:nvSpPr>
        <p:spPr bwMode="auto">
          <a:xfrm>
            <a:off x="2737738" y="6201152"/>
            <a:ext cx="2262146" cy="369328"/>
          </a:xfrm>
          <a:prstGeom prst="rect">
            <a:avLst/>
          </a:prstGeom>
          <a:noFill/>
          <a:ln w="9525">
            <a:noFill/>
            <a:miter lim="800000"/>
            <a:headEnd/>
            <a:tailEnd/>
          </a:ln>
        </p:spPr>
        <p:txBody>
          <a:bodyPr wrap="none" lIns="91434" tIns="45718" rIns="91434" bIns="45718">
            <a:spAutoFit/>
          </a:bodyPr>
          <a:lstStyle/>
          <a:p>
            <a:r>
              <a:rPr lang="zh-CN" altLang="en-US" dirty="0" smtClean="0">
                <a:solidFill>
                  <a:srgbClr val="000000"/>
                </a:solidFill>
                <a:latin typeface="微软雅黑" pitchFamily="34" charset="-122"/>
                <a:ea typeface="微软雅黑" pitchFamily="34" charset="-122"/>
                <a:sym typeface="方正姚体" pitchFamily="2" charset="-122"/>
              </a:rPr>
              <a:t>我们的数据在哪里？</a:t>
            </a:r>
            <a:endParaRPr lang="en-US" dirty="0">
              <a:solidFill>
                <a:srgbClr val="000000"/>
              </a:solidFill>
              <a:latin typeface="微软雅黑" pitchFamily="34" charset="-122"/>
              <a:ea typeface="微软雅黑" pitchFamily="34" charset="-122"/>
              <a:sym typeface="方正姚体" pitchFamily="2" charset="-122"/>
            </a:endParaRPr>
          </a:p>
        </p:txBody>
      </p:sp>
      <p:sp>
        <p:nvSpPr>
          <p:cNvPr id="8205" name="椭圆 30"/>
          <p:cNvSpPr>
            <a:spLocks noChangeArrowheads="1"/>
          </p:cNvSpPr>
          <p:nvPr/>
        </p:nvSpPr>
        <p:spPr bwMode="auto">
          <a:xfrm>
            <a:off x="6161791" y="2001842"/>
            <a:ext cx="750887" cy="750887"/>
          </a:xfrm>
          <a:prstGeom prst="ellipse">
            <a:avLst/>
          </a:prstGeom>
          <a:gradFill rotWithShape="1">
            <a:gsLst>
              <a:gs pos="0">
                <a:srgbClr val="FCEF75"/>
              </a:gs>
              <a:gs pos="100000">
                <a:srgbClr val="D3A02D"/>
              </a:gs>
            </a:gsLst>
            <a:lin ang="3600000" scaled="1"/>
          </a:gradFill>
          <a:ln w="101600" cap="flat" cmpd="sng">
            <a:noFill/>
            <a:bevel/>
            <a:headEnd/>
            <a:tailEnd/>
          </a:ln>
        </p:spPr>
        <p:txBody>
          <a:bodyPr lIns="91434" tIns="45718" rIns="91434" bIns="45718" anchor="ctr"/>
          <a:lstStyle/>
          <a:p>
            <a:pPr algn="ctr"/>
            <a:endParaRPr lang="zh-CN" altLang="zh-CN">
              <a:solidFill>
                <a:srgbClr val="FFFFFF"/>
              </a:solidFill>
              <a:latin typeface="宋体" pitchFamily="2" charset="-122"/>
              <a:sym typeface="宋体" pitchFamily="2" charset="-122"/>
            </a:endParaRPr>
          </a:p>
        </p:txBody>
      </p:sp>
      <p:sp>
        <p:nvSpPr>
          <p:cNvPr id="8206" name="椭圆 31"/>
          <p:cNvSpPr>
            <a:spLocks noChangeArrowheads="1"/>
          </p:cNvSpPr>
          <p:nvPr/>
        </p:nvSpPr>
        <p:spPr bwMode="auto">
          <a:xfrm>
            <a:off x="6161791" y="3111502"/>
            <a:ext cx="750887" cy="749300"/>
          </a:xfrm>
          <a:prstGeom prst="ellipse">
            <a:avLst/>
          </a:prstGeom>
          <a:solidFill>
            <a:srgbClr val="000000"/>
          </a:solidFill>
          <a:ln w="25400" cap="flat" cmpd="sng">
            <a:noFill/>
            <a:bevel/>
            <a:headEnd/>
            <a:tailEnd/>
          </a:ln>
        </p:spPr>
        <p:txBody>
          <a:bodyPr lIns="91434" tIns="45718" rIns="91434" bIns="45718" anchor="ctr"/>
          <a:lstStyle/>
          <a:p>
            <a:pPr algn="ctr"/>
            <a:endParaRPr lang="zh-CN" altLang="zh-CN">
              <a:solidFill>
                <a:srgbClr val="FFFFFF"/>
              </a:solidFill>
              <a:latin typeface="宋体" pitchFamily="2" charset="-122"/>
              <a:sym typeface="宋体" pitchFamily="2" charset="-122"/>
            </a:endParaRPr>
          </a:p>
        </p:txBody>
      </p:sp>
      <p:sp>
        <p:nvSpPr>
          <p:cNvPr id="8207" name="椭圆 32"/>
          <p:cNvSpPr>
            <a:spLocks noChangeArrowheads="1"/>
          </p:cNvSpPr>
          <p:nvPr/>
        </p:nvSpPr>
        <p:spPr bwMode="auto">
          <a:xfrm>
            <a:off x="6161791" y="4219575"/>
            <a:ext cx="750887" cy="750888"/>
          </a:xfrm>
          <a:prstGeom prst="ellipse">
            <a:avLst/>
          </a:prstGeom>
          <a:gradFill rotWithShape="1">
            <a:gsLst>
              <a:gs pos="0">
                <a:srgbClr val="FCEF75"/>
              </a:gs>
              <a:gs pos="100000">
                <a:srgbClr val="D3A02D"/>
              </a:gs>
            </a:gsLst>
            <a:lin ang="3600000" scaled="1"/>
          </a:gradFill>
          <a:ln w="101600" cap="flat" cmpd="sng">
            <a:noFill/>
            <a:bevel/>
            <a:headEnd/>
            <a:tailEnd/>
          </a:ln>
        </p:spPr>
        <p:txBody>
          <a:bodyPr lIns="91434" tIns="45718" rIns="91434" bIns="45718" anchor="ctr"/>
          <a:lstStyle/>
          <a:p>
            <a:pPr algn="ctr"/>
            <a:endParaRPr lang="zh-CN" altLang="zh-CN">
              <a:solidFill>
                <a:srgbClr val="FFFFFF"/>
              </a:solidFill>
              <a:latin typeface="宋体" pitchFamily="2" charset="-122"/>
              <a:sym typeface="宋体" pitchFamily="2" charset="-122"/>
            </a:endParaRPr>
          </a:p>
        </p:txBody>
      </p:sp>
      <p:sp>
        <p:nvSpPr>
          <p:cNvPr id="8208" name="椭圆 33"/>
          <p:cNvSpPr>
            <a:spLocks noChangeArrowheads="1"/>
          </p:cNvSpPr>
          <p:nvPr/>
        </p:nvSpPr>
        <p:spPr bwMode="auto">
          <a:xfrm>
            <a:off x="6161791" y="5329242"/>
            <a:ext cx="750887" cy="750887"/>
          </a:xfrm>
          <a:prstGeom prst="ellipse">
            <a:avLst/>
          </a:prstGeom>
          <a:solidFill>
            <a:srgbClr val="000000"/>
          </a:solidFill>
          <a:ln w="25400" cap="flat" cmpd="sng">
            <a:noFill/>
            <a:bevel/>
            <a:headEnd/>
            <a:tailEnd/>
          </a:ln>
        </p:spPr>
        <p:txBody>
          <a:bodyPr lIns="91434" tIns="45718" rIns="91434" bIns="45718" anchor="ctr"/>
          <a:lstStyle/>
          <a:p>
            <a:pPr algn="ctr"/>
            <a:endParaRPr lang="zh-CN" altLang="zh-CN">
              <a:solidFill>
                <a:srgbClr val="FFFFFF"/>
              </a:solidFill>
              <a:latin typeface="宋体" pitchFamily="2" charset="-122"/>
              <a:sym typeface="宋体" pitchFamily="2" charset="-122"/>
            </a:endParaRPr>
          </a:p>
        </p:txBody>
      </p:sp>
      <p:grpSp>
        <p:nvGrpSpPr>
          <p:cNvPr id="2" name="组合 34"/>
          <p:cNvGrpSpPr>
            <a:grpSpLocks/>
          </p:cNvGrpSpPr>
          <p:nvPr/>
        </p:nvGrpSpPr>
        <p:grpSpPr bwMode="auto">
          <a:xfrm>
            <a:off x="6347524" y="2227263"/>
            <a:ext cx="368300" cy="279400"/>
            <a:chOff x="0" y="0"/>
            <a:chExt cx="509646" cy="387231"/>
          </a:xfrm>
        </p:grpSpPr>
        <p:sp>
          <p:nvSpPr>
            <p:cNvPr id="8210"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000000"/>
            </a:solidFill>
            <a:ln w="9525" cmpd="sng">
              <a:noFill/>
              <a:bevel/>
              <a:headEnd/>
              <a:tailEnd/>
            </a:ln>
          </p:spPr>
          <p:txBody>
            <a:bodyPr/>
            <a:lstStyle/>
            <a:p>
              <a:endParaRPr lang="zh-CN" altLang="zh-CN" sz="2000" dirty="0">
                <a:solidFill>
                  <a:srgbClr val="000000"/>
                </a:solidFill>
                <a:latin typeface="Calibri" pitchFamily="34" charset="0"/>
                <a:sym typeface="宋体" pitchFamily="2" charset="-122"/>
              </a:endParaRPr>
            </a:p>
          </p:txBody>
        </p:sp>
        <p:sp>
          <p:nvSpPr>
            <p:cNvPr id="8211"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000000"/>
            </a:solidFill>
            <a:ln w="9525" cmpd="sng">
              <a:noFill/>
              <a:bevel/>
              <a:headEnd/>
              <a:tailEnd/>
            </a:ln>
          </p:spPr>
          <p:txBody>
            <a:bodyPr/>
            <a:lstStyle/>
            <a:p>
              <a:endParaRPr lang="zh-CN" altLang="zh-CN" sz="2000" dirty="0">
                <a:solidFill>
                  <a:srgbClr val="000000"/>
                </a:solidFill>
                <a:latin typeface="Calibri" pitchFamily="34" charset="0"/>
                <a:sym typeface="宋体" pitchFamily="2" charset="-122"/>
              </a:endParaRPr>
            </a:p>
          </p:txBody>
        </p:sp>
      </p:grpSp>
      <p:grpSp>
        <p:nvGrpSpPr>
          <p:cNvPr id="3" name="组合 37"/>
          <p:cNvGrpSpPr>
            <a:grpSpLocks/>
          </p:cNvGrpSpPr>
          <p:nvPr/>
        </p:nvGrpSpPr>
        <p:grpSpPr bwMode="auto">
          <a:xfrm>
            <a:off x="6382453" y="5575305"/>
            <a:ext cx="296863" cy="282575"/>
            <a:chOff x="0" y="0"/>
            <a:chExt cx="2438400" cy="2332038"/>
          </a:xfrm>
        </p:grpSpPr>
        <p:sp>
          <p:nvSpPr>
            <p:cNvPr id="8213"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rgbClr val="FFFFFF"/>
            </a:solidFill>
            <a:ln w="9525" cmpd="sng">
              <a:noFill/>
              <a:bevel/>
              <a:headEnd/>
              <a:tailEnd/>
            </a:ln>
          </p:spPr>
          <p:txBody>
            <a:bodyPr/>
            <a:lstStyle/>
            <a:p>
              <a:endParaRPr lang="zh-CN" altLang="zh-CN" sz="2000" dirty="0">
                <a:solidFill>
                  <a:srgbClr val="000000"/>
                </a:solidFill>
                <a:latin typeface="Calibri" pitchFamily="34" charset="0"/>
                <a:sym typeface="宋体" pitchFamily="2" charset="-122"/>
              </a:endParaRPr>
            </a:p>
          </p:txBody>
        </p:sp>
        <p:sp>
          <p:nvSpPr>
            <p:cNvPr id="8214" name="任意多边形 39"/>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FFFFF"/>
            </a:solidFill>
            <a:ln w="9525" cmpd="sng">
              <a:noFill/>
              <a:bevel/>
              <a:headEnd/>
              <a:tailEnd/>
            </a:ln>
          </p:spPr>
          <p:txBody>
            <a:bodyPr/>
            <a:lstStyle/>
            <a:p>
              <a:endParaRPr lang="zh-CN" altLang="zh-CN" sz="2000" dirty="0">
                <a:solidFill>
                  <a:srgbClr val="000000"/>
                </a:solidFill>
                <a:latin typeface="Calibri" pitchFamily="34" charset="0"/>
                <a:sym typeface="宋体" pitchFamily="2" charset="-122"/>
              </a:endParaRPr>
            </a:p>
          </p:txBody>
        </p:sp>
      </p:grpSp>
      <p:grpSp>
        <p:nvGrpSpPr>
          <p:cNvPr id="4" name="组合 40"/>
          <p:cNvGrpSpPr>
            <a:grpSpLocks/>
          </p:cNvGrpSpPr>
          <p:nvPr/>
        </p:nvGrpSpPr>
        <p:grpSpPr bwMode="auto">
          <a:xfrm>
            <a:off x="6406265" y="4406903"/>
            <a:ext cx="249237" cy="317500"/>
            <a:chOff x="0" y="0"/>
            <a:chExt cx="563562" cy="720725"/>
          </a:xfrm>
        </p:grpSpPr>
        <p:sp>
          <p:nvSpPr>
            <p:cNvPr id="8216"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000000"/>
            </a:solidFill>
            <a:ln w="9525" cmpd="sng">
              <a:noFill/>
              <a:bevel/>
              <a:headEnd/>
              <a:tailEnd/>
            </a:ln>
          </p:spPr>
          <p:txBody>
            <a:bodyPr/>
            <a:lstStyle/>
            <a:p>
              <a:endParaRPr lang="zh-CN" altLang="zh-CN">
                <a:solidFill>
                  <a:srgbClr val="000000"/>
                </a:solidFill>
                <a:latin typeface="Calibri" pitchFamily="34" charset="0"/>
                <a:sym typeface="宋体" pitchFamily="2" charset="-122"/>
              </a:endParaRPr>
            </a:p>
          </p:txBody>
        </p:sp>
        <p:sp>
          <p:nvSpPr>
            <p:cNvPr id="8217"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000000"/>
            </a:solidFill>
            <a:ln w="9525" cmpd="sng">
              <a:noFill/>
              <a:bevel/>
              <a:headEnd/>
              <a:tailEnd/>
            </a:ln>
          </p:spPr>
          <p:txBody>
            <a:bodyPr/>
            <a:lstStyle/>
            <a:p>
              <a:endParaRPr lang="zh-CN" altLang="zh-CN">
                <a:solidFill>
                  <a:srgbClr val="000000"/>
                </a:solidFill>
                <a:latin typeface="Calibri" pitchFamily="34" charset="0"/>
                <a:sym typeface="宋体" pitchFamily="2" charset="-122"/>
              </a:endParaRPr>
            </a:p>
          </p:txBody>
        </p:sp>
        <p:sp>
          <p:nvSpPr>
            <p:cNvPr id="8218"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000000"/>
            </a:solidFill>
            <a:ln w="9525" cmpd="sng">
              <a:noFill/>
              <a:bevel/>
              <a:headEnd/>
              <a:tailEnd/>
            </a:ln>
          </p:spPr>
          <p:txBody>
            <a:bodyPr/>
            <a:lstStyle/>
            <a:p>
              <a:endParaRPr lang="zh-CN" altLang="zh-CN">
                <a:solidFill>
                  <a:srgbClr val="000000"/>
                </a:solidFill>
                <a:latin typeface="Calibri" pitchFamily="34" charset="0"/>
                <a:sym typeface="宋体" pitchFamily="2" charset="-122"/>
              </a:endParaRPr>
            </a:p>
          </p:txBody>
        </p:sp>
      </p:grpSp>
      <p:grpSp>
        <p:nvGrpSpPr>
          <p:cNvPr id="5" name="组合 44"/>
          <p:cNvGrpSpPr>
            <a:grpSpLocks/>
          </p:cNvGrpSpPr>
          <p:nvPr/>
        </p:nvGrpSpPr>
        <p:grpSpPr bwMode="auto">
          <a:xfrm>
            <a:off x="6407849" y="3322637"/>
            <a:ext cx="288925" cy="323851"/>
            <a:chOff x="0" y="0"/>
            <a:chExt cx="402656" cy="450303"/>
          </a:xfrm>
        </p:grpSpPr>
        <p:sp>
          <p:nvSpPr>
            <p:cNvPr id="8220"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w="9525" cmpd="sng">
              <a:noFill/>
              <a:bevel/>
              <a:headEnd/>
              <a:tailEnd/>
            </a:ln>
          </p:spPr>
          <p:txBody>
            <a:bodyPr/>
            <a:lstStyle/>
            <a:p>
              <a:endParaRPr lang="zh-CN" altLang="zh-CN">
                <a:solidFill>
                  <a:srgbClr val="000000"/>
                </a:solidFill>
                <a:latin typeface="Calibri" pitchFamily="34" charset="0"/>
                <a:sym typeface="宋体" pitchFamily="2" charset="-122"/>
              </a:endParaRPr>
            </a:p>
          </p:txBody>
        </p:sp>
        <p:sp>
          <p:nvSpPr>
            <p:cNvPr id="8221"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w="9525" cmpd="sng">
              <a:noFill/>
              <a:bevel/>
              <a:headEnd/>
              <a:tailEnd/>
            </a:ln>
          </p:spPr>
          <p:txBody>
            <a:bodyPr/>
            <a:lstStyle/>
            <a:p>
              <a:endParaRPr lang="zh-CN" altLang="zh-CN">
                <a:solidFill>
                  <a:srgbClr val="000000"/>
                </a:solidFill>
                <a:latin typeface="Calibri" pitchFamily="34" charset="0"/>
                <a:sym typeface="宋体" pitchFamily="2" charset="-122"/>
              </a:endParaRPr>
            </a:p>
          </p:txBody>
        </p:sp>
        <p:sp>
          <p:nvSpPr>
            <p:cNvPr id="8222"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w="9525" cmpd="sng">
              <a:noFill/>
              <a:bevel/>
              <a:headEnd/>
              <a:tailEnd/>
            </a:ln>
          </p:spPr>
          <p:txBody>
            <a:bodyPr/>
            <a:lstStyle/>
            <a:p>
              <a:endParaRPr lang="zh-CN" altLang="zh-CN">
                <a:solidFill>
                  <a:srgbClr val="000000"/>
                </a:solidFill>
                <a:latin typeface="Calibri" pitchFamily="34" charset="0"/>
                <a:sym typeface="宋体" pitchFamily="2" charset="-122"/>
              </a:endParaRPr>
            </a:p>
          </p:txBody>
        </p:sp>
        <p:sp>
          <p:nvSpPr>
            <p:cNvPr id="8223"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w="9525" cmpd="sng">
              <a:noFill/>
              <a:bevel/>
              <a:headEnd/>
              <a:tailEnd/>
            </a:ln>
          </p:spPr>
          <p:txBody>
            <a:bodyPr/>
            <a:lstStyle/>
            <a:p>
              <a:endParaRPr lang="zh-CN" altLang="zh-CN">
                <a:solidFill>
                  <a:srgbClr val="000000"/>
                </a:solidFill>
                <a:latin typeface="Calibri" pitchFamily="34" charset="0"/>
                <a:sym typeface="宋体" pitchFamily="2" charset="-122"/>
              </a:endParaRPr>
            </a:p>
          </p:txBody>
        </p:sp>
        <p:sp>
          <p:nvSpPr>
            <p:cNvPr id="8224"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w="9525" cmpd="sng">
              <a:noFill/>
              <a:bevel/>
              <a:headEnd/>
              <a:tailEnd/>
            </a:ln>
          </p:spPr>
          <p:txBody>
            <a:bodyPr/>
            <a:lstStyle/>
            <a:p>
              <a:endParaRPr lang="zh-CN" altLang="zh-CN">
                <a:solidFill>
                  <a:srgbClr val="000000"/>
                </a:solidFill>
                <a:latin typeface="Calibri" pitchFamily="34" charset="0"/>
                <a:sym typeface="宋体" pitchFamily="2" charset="-122"/>
              </a:endParaRPr>
            </a:p>
          </p:txBody>
        </p:sp>
      </p:grpSp>
      <p:sp>
        <p:nvSpPr>
          <p:cNvPr id="8225" name="文本框 50"/>
          <p:cNvSpPr>
            <a:spLocks noChangeArrowheads="1"/>
          </p:cNvSpPr>
          <p:nvPr/>
        </p:nvSpPr>
        <p:spPr bwMode="auto">
          <a:xfrm>
            <a:off x="7322249" y="2001839"/>
            <a:ext cx="3416308" cy="677104"/>
          </a:xfrm>
          <a:prstGeom prst="rect">
            <a:avLst/>
          </a:prstGeom>
          <a:noFill/>
          <a:ln w="9525">
            <a:noFill/>
            <a:miter lim="800000"/>
            <a:headEnd/>
            <a:tailEnd/>
          </a:ln>
        </p:spPr>
        <p:txBody>
          <a:bodyPr wrap="none" lIns="91434" tIns="45718" rIns="91434" bIns="45718">
            <a:spAutoFit/>
          </a:bodyPr>
          <a:lstStyle/>
          <a:p>
            <a:r>
              <a:rPr lang="zh-CN" altLang="en-US" sz="2400" b="1" dirty="0" smtClean="0">
                <a:solidFill>
                  <a:srgbClr val="000000"/>
                </a:solidFill>
                <a:latin typeface="微软雅黑" pitchFamily="34" charset="-122"/>
                <a:ea typeface="微软雅黑" pitchFamily="34" charset="-122"/>
                <a:sym typeface="方正姚体" pitchFamily="2" charset="-122"/>
              </a:rPr>
              <a:t>数据孤岛</a:t>
            </a:r>
            <a:endParaRPr lang="en-US" sz="2400" b="1" dirty="0">
              <a:solidFill>
                <a:srgbClr val="000000"/>
              </a:solidFill>
              <a:latin typeface="微软雅黑" pitchFamily="34" charset="-122"/>
              <a:ea typeface="微软雅黑" pitchFamily="34" charset="-122"/>
              <a:sym typeface="方正姚体" pitchFamily="2" charset="-122"/>
            </a:endParaRPr>
          </a:p>
          <a:p>
            <a:r>
              <a:rPr lang="zh-CN" altLang="en-US" sz="1400" dirty="0" smtClean="0">
                <a:solidFill>
                  <a:srgbClr val="000000"/>
                </a:solidFill>
                <a:latin typeface="微软雅黑" pitchFamily="34" charset="-122"/>
                <a:ea typeface="微软雅黑" pitchFamily="34" charset="-122"/>
                <a:sym typeface="方正姚体" pitchFamily="2" charset="-122"/>
              </a:rPr>
              <a:t>碎片化的工具：针对各个课程的孤立工具</a:t>
            </a:r>
            <a:endParaRPr lang="en-US" sz="1400" dirty="0">
              <a:solidFill>
                <a:srgbClr val="000000"/>
              </a:solidFill>
              <a:latin typeface="微软雅黑" pitchFamily="34" charset="-122"/>
              <a:ea typeface="微软雅黑" pitchFamily="34" charset="-122"/>
              <a:sym typeface="方正姚体" pitchFamily="2" charset="-122"/>
            </a:endParaRPr>
          </a:p>
        </p:txBody>
      </p:sp>
      <p:sp>
        <p:nvSpPr>
          <p:cNvPr id="8226" name="文本框 51"/>
          <p:cNvSpPr>
            <a:spLocks noChangeArrowheads="1"/>
          </p:cNvSpPr>
          <p:nvPr/>
        </p:nvSpPr>
        <p:spPr bwMode="auto">
          <a:xfrm>
            <a:off x="7322249" y="3140075"/>
            <a:ext cx="4134453" cy="677104"/>
          </a:xfrm>
          <a:prstGeom prst="rect">
            <a:avLst/>
          </a:prstGeom>
          <a:noFill/>
          <a:ln w="9525">
            <a:noFill/>
            <a:miter lim="800000"/>
            <a:headEnd/>
            <a:tailEnd/>
          </a:ln>
        </p:spPr>
        <p:txBody>
          <a:bodyPr wrap="none" lIns="91434" tIns="45718" rIns="91434" bIns="45718">
            <a:spAutoFit/>
          </a:bodyPr>
          <a:lstStyle/>
          <a:p>
            <a:r>
              <a:rPr lang="zh-CN" altLang="en-US" sz="2400" b="1" dirty="0" smtClean="0">
                <a:solidFill>
                  <a:srgbClr val="000000"/>
                </a:solidFill>
                <a:latin typeface="微软雅黑" pitchFamily="34" charset="-122"/>
                <a:ea typeface="微软雅黑" pitchFamily="34" charset="-122"/>
                <a:sym typeface="方正姚体" pitchFamily="2" charset="-122"/>
              </a:rPr>
              <a:t>工具的生命力与持续性缺失</a:t>
            </a:r>
            <a:endParaRPr lang="en-US" altLang="en-US" sz="2400" b="1" dirty="0">
              <a:solidFill>
                <a:srgbClr val="000000"/>
              </a:solidFill>
              <a:latin typeface="微软雅黑" pitchFamily="34" charset="-122"/>
              <a:ea typeface="微软雅黑" pitchFamily="34" charset="-122"/>
              <a:sym typeface="方正姚体" pitchFamily="2" charset="-122"/>
            </a:endParaRPr>
          </a:p>
          <a:p>
            <a:r>
              <a:rPr lang="zh-CN" altLang="en-US" sz="1400" dirty="0" smtClean="0">
                <a:solidFill>
                  <a:srgbClr val="000000"/>
                </a:solidFill>
                <a:latin typeface="微软雅黑" pitchFamily="34" charset="-122"/>
                <a:ea typeface="微软雅黑" pitchFamily="34" charset="-122"/>
                <a:sym typeface="方正姚体" pitchFamily="2" charset="-122"/>
              </a:rPr>
              <a:t>教育工具缺乏维护和持续研发，导致积累数据丢失</a:t>
            </a:r>
            <a:endParaRPr lang="en-US" altLang="en-US" sz="1400" dirty="0">
              <a:solidFill>
                <a:srgbClr val="000000"/>
              </a:solidFill>
              <a:latin typeface="微软雅黑" pitchFamily="34" charset="-122"/>
              <a:ea typeface="微软雅黑" pitchFamily="34" charset="-122"/>
              <a:sym typeface="方正姚体" pitchFamily="2" charset="-122"/>
            </a:endParaRPr>
          </a:p>
        </p:txBody>
      </p:sp>
      <p:sp>
        <p:nvSpPr>
          <p:cNvPr id="8227" name="文本框 52"/>
          <p:cNvSpPr>
            <a:spLocks noChangeArrowheads="1"/>
          </p:cNvSpPr>
          <p:nvPr/>
        </p:nvSpPr>
        <p:spPr bwMode="auto">
          <a:xfrm>
            <a:off x="7322249" y="4241800"/>
            <a:ext cx="3595844" cy="892548"/>
          </a:xfrm>
          <a:prstGeom prst="rect">
            <a:avLst/>
          </a:prstGeom>
          <a:noFill/>
          <a:ln w="9525">
            <a:noFill/>
            <a:miter lim="800000"/>
            <a:headEnd/>
            <a:tailEnd/>
          </a:ln>
        </p:spPr>
        <p:txBody>
          <a:bodyPr wrap="none" lIns="91434" tIns="45718" rIns="91434" bIns="45718">
            <a:spAutoFit/>
          </a:bodyPr>
          <a:lstStyle/>
          <a:p>
            <a:r>
              <a:rPr lang="zh-CN" altLang="en-US" sz="2400" b="1" dirty="0" smtClean="0">
                <a:solidFill>
                  <a:srgbClr val="000000"/>
                </a:solidFill>
                <a:latin typeface="微软雅黑" pitchFamily="34" charset="-122"/>
                <a:ea typeface="微软雅黑" pitchFamily="34" charset="-122"/>
                <a:sym typeface="方正姚体" pitchFamily="2" charset="-122"/>
              </a:rPr>
              <a:t>专业壁垒高且市场容量小</a:t>
            </a:r>
            <a:endParaRPr lang="en-US" altLang="en-US" sz="2400" b="1" dirty="0">
              <a:solidFill>
                <a:srgbClr val="000000"/>
              </a:solidFill>
              <a:latin typeface="微软雅黑" pitchFamily="34" charset="-122"/>
              <a:ea typeface="微软雅黑" pitchFamily="34" charset="-122"/>
              <a:sym typeface="方正姚体" pitchFamily="2" charset="-122"/>
            </a:endParaRPr>
          </a:p>
          <a:p>
            <a:r>
              <a:rPr lang="zh-CN" altLang="en-US" sz="1400" dirty="0" smtClean="0">
                <a:solidFill>
                  <a:srgbClr val="000000"/>
                </a:solidFill>
                <a:latin typeface="微软雅黑" pitchFamily="34" charset="-122"/>
                <a:ea typeface="微软雅黑" pitchFamily="34" charset="-122"/>
                <a:sym typeface="方正姚体" pitchFamily="2" charset="-122"/>
              </a:rPr>
              <a:t>缺乏高水平的人才与大量的资金持续性投入</a:t>
            </a:r>
            <a:endParaRPr lang="en-US" altLang="zh-CN" sz="1400" dirty="0" smtClean="0">
              <a:solidFill>
                <a:srgbClr val="000000"/>
              </a:solidFill>
              <a:latin typeface="微软雅黑" pitchFamily="34" charset="-122"/>
              <a:ea typeface="微软雅黑" pitchFamily="34" charset="-122"/>
              <a:sym typeface="方正姚体" pitchFamily="2" charset="-122"/>
            </a:endParaRPr>
          </a:p>
          <a:p>
            <a:r>
              <a:rPr lang="zh-CN" altLang="en-US" sz="1400" dirty="0" smtClean="0">
                <a:solidFill>
                  <a:srgbClr val="000000"/>
                </a:solidFill>
                <a:latin typeface="微软雅黑" pitchFamily="34" charset="-122"/>
                <a:ea typeface="微软雅黑" pitchFamily="34" charset="-122"/>
                <a:sym typeface="方正姚体" pitchFamily="2" charset="-122"/>
              </a:rPr>
              <a:t>工具缺乏技术深度</a:t>
            </a:r>
            <a:endParaRPr lang="en-US" altLang="en-US" sz="1400" dirty="0">
              <a:solidFill>
                <a:srgbClr val="000000"/>
              </a:solidFill>
              <a:latin typeface="微软雅黑" pitchFamily="34" charset="-122"/>
              <a:ea typeface="微软雅黑" pitchFamily="34" charset="-122"/>
              <a:sym typeface="方正姚体" pitchFamily="2" charset="-122"/>
            </a:endParaRPr>
          </a:p>
        </p:txBody>
      </p:sp>
      <p:sp>
        <p:nvSpPr>
          <p:cNvPr id="8228" name="文本框 53"/>
          <p:cNvSpPr>
            <a:spLocks noChangeArrowheads="1"/>
          </p:cNvSpPr>
          <p:nvPr/>
        </p:nvSpPr>
        <p:spPr bwMode="auto">
          <a:xfrm>
            <a:off x="7322249" y="5381625"/>
            <a:ext cx="4412551" cy="1323435"/>
          </a:xfrm>
          <a:prstGeom prst="rect">
            <a:avLst/>
          </a:prstGeom>
          <a:noFill/>
          <a:ln w="9525">
            <a:noFill/>
            <a:miter lim="800000"/>
            <a:headEnd/>
            <a:tailEnd/>
          </a:ln>
        </p:spPr>
        <p:txBody>
          <a:bodyPr wrap="square" lIns="91434" tIns="45718" rIns="91434" bIns="45718">
            <a:spAutoFit/>
          </a:bodyPr>
          <a:lstStyle/>
          <a:p>
            <a:r>
              <a:rPr lang="zh-CN" altLang="en-US" sz="2400" b="1" dirty="0" smtClean="0">
                <a:solidFill>
                  <a:srgbClr val="000000"/>
                </a:solidFill>
                <a:latin typeface="微软雅黑" pitchFamily="34" charset="-122"/>
                <a:ea typeface="微软雅黑" pitchFamily="34" charset="-122"/>
                <a:sym typeface="方正姚体" pitchFamily="2" charset="-122"/>
              </a:rPr>
              <a:t>解决途径？</a:t>
            </a:r>
            <a:endParaRPr lang="en-US" altLang="zh-CN" sz="2400" b="1" dirty="0" smtClean="0">
              <a:solidFill>
                <a:srgbClr val="000000"/>
              </a:solidFill>
              <a:latin typeface="微软雅黑" pitchFamily="34" charset="-122"/>
              <a:ea typeface="微软雅黑" pitchFamily="34" charset="-122"/>
              <a:sym typeface="方正姚体" pitchFamily="2" charset="-122"/>
            </a:endParaRPr>
          </a:p>
          <a:p>
            <a:r>
              <a:rPr lang="zh-CN" altLang="en-US" sz="1400" dirty="0" smtClean="0">
                <a:solidFill>
                  <a:srgbClr val="000000"/>
                </a:solidFill>
                <a:latin typeface="微软雅黑" pitchFamily="34" charset="-122"/>
                <a:ea typeface="微软雅黑" pitchFamily="34" charset="-122"/>
                <a:sym typeface="方正姚体" pitchFamily="2" charset="-122"/>
              </a:rPr>
              <a:t>平台化，系统化，不要条块化分割知识体系</a:t>
            </a:r>
            <a:endParaRPr lang="en-US" altLang="zh-CN" sz="1400" dirty="0" smtClean="0">
              <a:solidFill>
                <a:srgbClr val="000000"/>
              </a:solidFill>
              <a:latin typeface="微软雅黑" pitchFamily="34" charset="-122"/>
              <a:ea typeface="微软雅黑" pitchFamily="34" charset="-122"/>
              <a:sym typeface="方正姚体" pitchFamily="2" charset="-122"/>
            </a:endParaRPr>
          </a:p>
          <a:p>
            <a:r>
              <a:rPr lang="zh-CN" altLang="en-US" sz="1400" dirty="0" smtClean="0">
                <a:solidFill>
                  <a:srgbClr val="000000"/>
                </a:solidFill>
                <a:latin typeface="微软雅黑" pitchFamily="34" charset="-122"/>
                <a:ea typeface="微软雅黑" pitchFamily="34" charset="-122"/>
                <a:sym typeface="方正姚体" pitchFamily="2" charset="-122"/>
              </a:rPr>
              <a:t>各个击破（解决每门课程的痛点），良好的体验吸引教师使用</a:t>
            </a:r>
            <a:endParaRPr lang="en-US" altLang="zh-CN" sz="1400" dirty="0" smtClean="0">
              <a:solidFill>
                <a:srgbClr val="000000"/>
              </a:solidFill>
              <a:latin typeface="微软雅黑" pitchFamily="34" charset="-122"/>
              <a:ea typeface="微软雅黑" pitchFamily="34" charset="-122"/>
              <a:sym typeface="方正姚体" pitchFamily="2" charset="-122"/>
            </a:endParaRPr>
          </a:p>
          <a:p>
            <a:r>
              <a:rPr lang="zh-CN" altLang="en-US" sz="1400" dirty="0" smtClean="0">
                <a:solidFill>
                  <a:srgbClr val="000000"/>
                </a:solidFill>
                <a:latin typeface="微软雅黑" pitchFamily="34" charset="-122"/>
                <a:ea typeface="微软雅黑" pitchFamily="34" charset="-122"/>
                <a:sym typeface="方正姚体" pitchFamily="2" charset="-122"/>
              </a:rPr>
              <a:t>稳定、高效、持续性的演化</a:t>
            </a:r>
            <a:endParaRPr lang="en-US" altLang="en-US" sz="1400" dirty="0">
              <a:solidFill>
                <a:srgbClr val="000000"/>
              </a:solidFill>
              <a:latin typeface="微软雅黑" pitchFamily="34" charset="-122"/>
              <a:ea typeface="微软雅黑" pitchFamily="34" charset="-122"/>
              <a:sym typeface="方正姚体" pitchFamily="2" charset="-122"/>
            </a:endParaRPr>
          </a:p>
        </p:txBody>
      </p:sp>
      <p:sp>
        <p:nvSpPr>
          <p:cNvPr id="1026" name="AutoShape 2" descr="big data education 的图像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5726" y="2883035"/>
            <a:ext cx="9020651" cy="4649629"/>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程序评判：</a:t>
            </a:r>
            <a:r>
              <a:rPr lang="zh-CN" altLang="en-US" dirty="0" smtClean="0"/>
              <a:t>实时评判（</a:t>
            </a:r>
            <a:r>
              <a:rPr lang="en-US" altLang="zh-CN" dirty="0" smtClean="0"/>
              <a:t>VS. </a:t>
            </a:r>
            <a:r>
              <a:rPr lang="zh-CN" altLang="en-US" dirty="0" smtClean="0"/>
              <a:t>串行排队）</a:t>
            </a:r>
            <a:endParaRPr lang="en-US" altLang="zh-CN" dirty="0" smtClean="0"/>
          </a:p>
          <a:p>
            <a:pPr lvl="1"/>
            <a:r>
              <a:rPr lang="zh-CN" altLang="en-US" sz="3200" dirty="0" smtClean="0">
                <a:latin typeface="微软雅黑" pitchFamily="34" charset="-122"/>
                <a:ea typeface="微软雅黑" pitchFamily="34" charset="-122"/>
              </a:rPr>
              <a:t>利用</a:t>
            </a:r>
            <a:r>
              <a:rPr lang="en-US" altLang="zh-CN" sz="3200" dirty="0" smtClean="0">
                <a:latin typeface="微软雅黑" pitchFamily="34" charset="-122"/>
                <a:ea typeface="微软雅黑" pitchFamily="34" charset="-122"/>
              </a:rPr>
              <a:t>CPU</a:t>
            </a:r>
            <a:r>
              <a:rPr lang="zh-CN" altLang="en-US" sz="3200" dirty="0" smtClean="0">
                <a:latin typeface="微软雅黑" pitchFamily="34" charset="-122"/>
                <a:ea typeface="微软雅黑" pitchFamily="34" charset="-122"/>
              </a:rPr>
              <a:t>多核并行评判学生程序，实时出结果</a:t>
            </a:r>
            <a:endParaRPr lang="zh-CN" altLang="en-US" sz="3200" dirty="0">
              <a:latin typeface="微软雅黑" pitchFamily="34" charset="-122"/>
              <a:ea typeface="微软雅黑" pitchFamily="34" charset="-122"/>
            </a:endParaRPr>
          </a:p>
        </p:txBody>
      </p:sp>
      <p:sp>
        <p:nvSpPr>
          <p:cNvPr id="6" name="矩形 5"/>
          <p:cNvSpPr/>
          <p:nvPr/>
        </p:nvSpPr>
        <p:spPr>
          <a:xfrm>
            <a:off x="9151572" y="2929385"/>
            <a:ext cx="2888028" cy="2200596"/>
          </a:xfrm>
          <a:prstGeom prst="rect">
            <a:avLst/>
          </a:prstGeom>
        </p:spPr>
        <p:txBody>
          <a:bodyPr wrap="square" lIns="121914" tIns="60957" rIns="121914" bIns="60957">
            <a:spAutoFit/>
          </a:bodyPr>
          <a:lstStyle/>
          <a:p>
            <a:pPr algn="just" defTabSz="1219140" fontAlgn="auto">
              <a:spcBef>
                <a:spcPts val="0"/>
              </a:spcBef>
              <a:spcAft>
                <a:spcPts val="0"/>
              </a:spcAft>
            </a:pPr>
            <a:r>
              <a:rPr lang="zh-CN" altLang="en-US" sz="2700" b="1" dirty="0" smtClean="0">
                <a:solidFill>
                  <a:prstClr val="black"/>
                </a:solidFill>
                <a:latin typeface="微软雅黑" pitchFamily="34" charset="-122"/>
                <a:ea typeface="微软雅黑" pitchFamily="34" charset="-122"/>
              </a:rPr>
              <a:t>上海大学实验：</a:t>
            </a:r>
            <a:r>
              <a:rPr lang="en-US" altLang="zh-CN" sz="2700" dirty="0" smtClean="0">
                <a:solidFill>
                  <a:prstClr val="black"/>
                </a:solidFill>
                <a:latin typeface="微软雅黑" pitchFamily="34" charset="-122"/>
                <a:ea typeface="微软雅黑" pitchFamily="34" charset="-122"/>
              </a:rPr>
              <a:t>300~400</a:t>
            </a:r>
            <a:r>
              <a:rPr lang="zh-CN" altLang="en-US" sz="2700" dirty="0" smtClean="0">
                <a:solidFill>
                  <a:prstClr val="black"/>
                </a:solidFill>
                <a:latin typeface="微软雅黑" pitchFamily="34" charset="-122"/>
                <a:ea typeface="微软雅黑" pitchFamily="34" charset="-122"/>
              </a:rPr>
              <a:t>人同时上机，串行排队评判延迟能达到</a:t>
            </a:r>
            <a:r>
              <a:rPr lang="en-US" altLang="zh-CN" sz="2700" b="1" dirty="0" smtClean="0">
                <a:solidFill>
                  <a:srgbClr val="FF0000"/>
                </a:solidFill>
                <a:latin typeface="微软雅黑" pitchFamily="34" charset="-122"/>
                <a:ea typeface="微软雅黑" pitchFamily="34" charset="-122"/>
              </a:rPr>
              <a:t>40</a:t>
            </a:r>
            <a:r>
              <a:rPr lang="zh-CN" altLang="en-US" sz="2700" dirty="0" smtClean="0">
                <a:solidFill>
                  <a:prstClr val="black"/>
                </a:solidFill>
                <a:latin typeface="微软雅黑" pitchFamily="34" charset="-122"/>
                <a:ea typeface="微软雅黑" pitchFamily="34" charset="-122"/>
              </a:rPr>
              <a:t>分钟。</a:t>
            </a:r>
            <a:endParaRPr lang="en-US" altLang="zh-CN" sz="2700" dirty="0" smtClean="0">
              <a:solidFill>
                <a:prstClr val="black"/>
              </a:solidFill>
              <a:latin typeface="微软雅黑" pitchFamily="34" charset="-122"/>
              <a:ea typeface="微软雅黑" pitchFamily="34" charset="-122"/>
            </a:endParaRPr>
          </a:p>
        </p:txBody>
      </p:sp>
      <p:grpSp>
        <p:nvGrpSpPr>
          <p:cNvPr id="7" name="组合 6"/>
          <p:cNvGrpSpPr/>
          <p:nvPr/>
        </p:nvGrpSpPr>
        <p:grpSpPr>
          <a:xfrm>
            <a:off x="1479195" y="3937002"/>
            <a:ext cx="4362805" cy="338554"/>
            <a:chOff x="4989689" y="3849530"/>
            <a:chExt cx="6513692" cy="400350"/>
          </a:xfrm>
        </p:grpSpPr>
        <p:sp>
          <p:nvSpPr>
            <p:cNvPr id="8" name="圆角矩形 7"/>
            <p:cNvSpPr/>
            <p:nvPr/>
          </p:nvSpPr>
          <p:spPr>
            <a:xfrm>
              <a:off x="4989689" y="3860792"/>
              <a:ext cx="6479822" cy="38296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9" name="TextBox 8"/>
            <p:cNvSpPr txBox="1"/>
            <p:nvPr/>
          </p:nvSpPr>
          <p:spPr>
            <a:xfrm>
              <a:off x="7287927" y="3849530"/>
              <a:ext cx="4215454" cy="400350"/>
            </a:xfrm>
            <a:prstGeom prst="rect">
              <a:avLst/>
            </a:prstGeom>
            <a:solidFill>
              <a:srgbClr val="C00000"/>
            </a:solidFill>
            <a:ln>
              <a:solidFill>
                <a:srgbClr val="C00000"/>
              </a:solidFill>
            </a:ln>
          </p:spPr>
          <p:txBody>
            <a:bodyPr wrap="square" rtlCol="0">
              <a:spAutoFit/>
            </a:bodyPr>
            <a:lstStyle/>
            <a:p>
              <a:r>
                <a:rPr lang="zh-CN" altLang="en-US" sz="1600" dirty="0" smtClean="0">
                  <a:solidFill>
                    <a:schemeClr val="bg1"/>
                  </a:solidFill>
                  <a:latin typeface="微软雅黑" pitchFamily="34" charset="-122"/>
                  <a:ea typeface="微软雅黑" pitchFamily="34" charset="-122"/>
                </a:rPr>
                <a:t>评判进程池：</a:t>
              </a:r>
              <a:r>
                <a:rPr lang="en-US" altLang="zh-CN" sz="1600" dirty="0" smtClean="0">
                  <a:solidFill>
                    <a:schemeClr val="bg1"/>
                  </a:solidFill>
                  <a:latin typeface="微软雅黑" pitchFamily="34" charset="-122"/>
                  <a:ea typeface="微软雅黑" pitchFamily="34" charset="-122"/>
                </a:rPr>
                <a:t>CPU</a:t>
              </a:r>
              <a:r>
                <a:rPr lang="zh-CN" altLang="en-US" sz="1600" dirty="0" smtClean="0">
                  <a:solidFill>
                    <a:schemeClr val="bg1"/>
                  </a:solidFill>
                  <a:latin typeface="微软雅黑" pitchFamily="34" charset="-122"/>
                  <a:ea typeface="微软雅黑" pitchFamily="34" charset="-122"/>
                </a:rPr>
                <a:t>核数 </a:t>
              </a:r>
              <a:r>
                <a:rPr lang="en-US" altLang="zh-CN" sz="1600" dirty="0" smtClean="0">
                  <a:solidFill>
                    <a:schemeClr val="bg1"/>
                  </a:solidFill>
                  <a:latin typeface="微软雅黑" pitchFamily="34" charset="-122"/>
                  <a:ea typeface="微软雅黑" pitchFamily="34" charset="-122"/>
                </a:rPr>
                <a:t>× 2</a:t>
              </a:r>
              <a:endParaRPr lang="zh-CN" altLang="en-US" sz="1600"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1"/>
            <a:ext cx="11582400" cy="4525963"/>
          </a:xfrm>
        </p:spPr>
        <p:txBody>
          <a:bodyPr/>
          <a:lstStyle/>
          <a:p>
            <a:r>
              <a:rPr lang="zh-CN" altLang="en-US" b="1" dirty="0" smtClean="0"/>
              <a:t>算法与数据结构可视化</a:t>
            </a:r>
            <a:endParaRPr lang="en-US" altLang="zh-CN" b="1" dirty="0" smtClean="0"/>
          </a:p>
          <a:p>
            <a:pPr lvl="1"/>
            <a:r>
              <a:rPr lang="zh-CN" altLang="en-US" sz="2000" dirty="0" smtClean="0">
                <a:latin typeface="微软雅黑" pitchFamily="34" charset="-122"/>
                <a:ea typeface="微软雅黑" pitchFamily="34" charset="-122"/>
              </a:rPr>
              <a:t>以交互可视化的形式动态展示算法的执行过程，使学生更容易理解算法思想。</a:t>
            </a:r>
            <a:endParaRPr lang="en-US" altLang="zh-CN"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支持栈、队列、堆和递归、索引、排序、图、动态规划，共</a:t>
            </a:r>
            <a:r>
              <a:rPr lang="en-US" altLang="zh-CN" sz="2000" dirty="0" smtClean="0">
                <a:latin typeface="微软雅黑" pitchFamily="34" charset="-122"/>
                <a:ea typeface="微软雅黑" pitchFamily="34" charset="-122"/>
              </a:rPr>
              <a:t>45</a:t>
            </a:r>
            <a:r>
              <a:rPr lang="zh-CN" altLang="en-US" sz="2000" dirty="0" smtClean="0">
                <a:latin typeface="微软雅黑" pitchFamily="34" charset="-122"/>
                <a:ea typeface="微软雅黑" pitchFamily="34" charset="-122"/>
              </a:rPr>
              <a:t>种数据结构和算法的可视化。</a:t>
            </a:r>
          </a:p>
          <a:p>
            <a:pPr lvl="1"/>
            <a:endParaRPr lang="zh-CN" altLang="en-US" dirty="0" smtClean="0"/>
          </a:p>
          <a:p>
            <a:pPr lvl="1"/>
            <a:endParaRPr lang="zh-CN" altLang="en-US" b="1" dirty="0"/>
          </a:p>
        </p:txBody>
      </p:sp>
      <p:pic>
        <p:nvPicPr>
          <p:cNvPr id="2050" name="Picture 2"/>
          <p:cNvPicPr>
            <a:picLocks noChangeAspect="1" noChangeArrowheads="1"/>
          </p:cNvPicPr>
          <p:nvPr/>
        </p:nvPicPr>
        <p:blipFill>
          <a:blip r:embed="rId3" cstate="print"/>
          <a:srcRect/>
          <a:stretch>
            <a:fillRect/>
          </a:stretch>
        </p:blipFill>
        <p:spPr bwMode="auto">
          <a:xfrm>
            <a:off x="1" y="3089307"/>
            <a:ext cx="8729663" cy="468677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541218" y="3340100"/>
            <a:ext cx="5587282" cy="3429000"/>
          </a:xfrm>
          <a:prstGeom prst="rect">
            <a:avLst/>
          </a:prstGeom>
          <a:noFill/>
          <a:ln w="9525">
            <a:noFill/>
            <a:miter lim="800000"/>
            <a:headEnd/>
            <a:tailEnd/>
          </a:ln>
        </p:spPr>
      </p:pic>
      <p:cxnSp>
        <p:nvCxnSpPr>
          <p:cNvPr id="8" name="直接箭头连接符 7"/>
          <p:cNvCxnSpPr>
            <a:endCxn id="2051" idx="1"/>
          </p:cNvCxnSpPr>
          <p:nvPr/>
        </p:nvCxnSpPr>
        <p:spPr>
          <a:xfrm flipV="1">
            <a:off x="4610101" y="5054600"/>
            <a:ext cx="1931117" cy="105410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并行程序的自动评测</a:t>
            </a:r>
            <a:endParaRPr lang="en-US" altLang="zh-CN" b="1" dirty="0" smtClean="0"/>
          </a:p>
          <a:p>
            <a:pPr lvl="1"/>
            <a:r>
              <a:rPr lang="zh-CN" altLang="en-US" sz="2000" dirty="0" smtClean="0">
                <a:latin typeface="微软雅黑" pitchFamily="34" charset="-122"/>
                <a:ea typeface="微软雅黑" pitchFamily="34" charset="-122"/>
              </a:rPr>
              <a:t>从</a:t>
            </a:r>
            <a:r>
              <a:rPr lang="zh-CN" altLang="en-US" sz="2000" b="1" dirty="0" smtClean="0">
                <a:latin typeface="微软雅黑" pitchFamily="34" charset="-122"/>
                <a:ea typeface="微软雅黑" pitchFamily="34" charset="-122"/>
              </a:rPr>
              <a:t>正确性、可扩展性、性能</a:t>
            </a:r>
            <a:r>
              <a:rPr lang="zh-CN" altLang="en-US" sz="2000" dirty="0" smtClean="0">
                <a:latin typeface="微软雅黑" pitchFamily="34" charset="-122"/>
                <a:ea typeface="微软雅黑" pitchFamily="34" charset="-122"/>
              </a:rPr>
              <a:t>三个角度全面评测并行程序</a:t>
            </a:r>
            <a:endParaRPr lang="en-US" altLang="zh-CN"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支持分布式</a:t>
            </a:r>
            <a:r>
              <a:rPr lang="en-US" altLang="zh-CN" sz="2000" dirty="0" smtClean="0">
                <a:latin typeface="微软雅黑" pitchFamily="34" charset="-122"/>
                <a:ea typeface="微软雅黑" pitchFamily="34" charset="-122"/>
              </a:rPr>
              <a:t>MPI</a:t>
            </a:r>
            <a:r>
              <a:rPr lang="zh-CN" altLang="en-US" sz="2000" dirty="0" smtClean="0">
                <a:latin typeface="微软雅黑" pitchFamily="34" charset="-122"/>
                <a:ea typeface="微软雅黑" pitchFamily="34" charset="-122"/>
              </a:rPr>
              <a:t>、多核多线程、</a:t>
            </a:r>
            <a:r>
              <a:rPr lang="en-US" altLang="zh-CN" sz="2000" dirty="0" smtClean="0">
                <a:latin typeface="微软雅黑" pitchFamily="34" charset="-122"/>
                <a:ea typeface="微软雅黑" pitchFamily="34" charset="-122"/>
              </a:rPr>
              <a:t>CUDA</a:t>
            </a:r>
            <a:r>
              <a:rPr lang="zh-CN" altLang="en-US" sz="2000" dirty="0" smtClean="0">
                <a:latin typeface="微软雅黑" pitchFamily="34" charset="-122"/>
                <a:ea typeface="微软雅黑" pitchFamily="34" charset="-122"/>
              </a:rPr>
              <a:t>并行程序</a:t>
            </a:r>
            <a:endParaRPr lang="zh-CN" altLang="en-US" sz="2000" dirty="0">
              <a:latin typeface="微软雅黑" pitchFamily="34" charset="-122"/>
              <a:ea typeface="微软雅黑" pitchFamily="34" charset="-122"/>
            </a:endParaRPr>
          </a:p>
        </p:txBody>
      </p:sp>
      <p:sp>
        <p:nvSpPr>
          <p:cNvPr id="7" name="矩形 6"/>
          <p:cNvSpPr/>
          <p:nvPr/>
        </p:nvSpPr>
        <p:spPr>
          <a:xfrm>
            <a:off x="7353300" y="2662686"/>
            <a:ext cx="4838700" cy="2431429"/>
          </a:xfrm>
          <a:prstGeom prst="rect">
            <a:avLst/>
          </a:prstGeom>
        </p:spPr>
        <p:txBody>
          <a:bodyPr wrap="square" lIns="121914" tIns="60957" rIns="121914" bIns="60957">
            <a:spAutoFit/>
          </a:bodyPr>
          <a:lstStyle/>
          <a:p>
            <a:pPr defTabSz="1219140" fontAlgn="auto">
              <a:spcBef>
                <a:spcPts val="0"/>
              </a:spcBef>
              <a:spcAft>
                <a:spcPts val="0"/>
              </a:spcAft>
            </a:pPr>
            <a:r>
              <a:rPr lang="zh-CN" altLang="en-US" sz="2700" b="1" dirty="0" smtClean="0">
                <a:solidFill>
                  <a:prstClr val="black"/>
                </a:solidFill>
                <a:latin typeface="微软雅黑" pitchFamily="34" charset="-122"/>
                <a:ea typeface="微软雅黑" pitchFamily="34" charset="-122"/>
              </a:rPr>
              <a:t>适用课程：</a:t>
            </a:r>
            <a:endParaRPr lang="en-US" altLang="zh-CN" sz="27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en-US" altLang="zh-CN" sz="2700" dirty="0" smtClean="0">
                <a:solidFill>
                  <a:prstClr val="black"/>
                </a:solidFill>
                <a:latin typeface="微软雅黑" pitchFamily="34" charset="-122"/>
                <a:ea typeface="微软雅黑" pitchFamily="34" charset="-122"/>
              </a:rPr>
              <a:t>《</a:t>
            </a:r>
            <a:r>
              <a:rPr lang="zh-CN" altLang="en-US" sz="2700" dirty="0" smtClean="0">
                <a:solidFill>
                  <a:prstClr val="black"/>
                </a:solidFill>
                <a:latin typeface="微软雅黑" pitchFamily="34" charset="-122"/>
                <a:ea typeface="微软雅黑" pitchFamily="34" charset="-122"/>
              </a:rPr>
              <a:t>并行程序设计</a:t>
            </a:r>
            <a:r>
              <a:rPr lang="en-US" altLang="zh-CN" sz="2700" dirty="0" smtClean="0">
                <a:solidFill>
                  <a:prstClr val="black"/>
                </a:solidFill>
                <a:latin typeface="微软雅黑" pitchFamily="34" charset="-122"/>
                <a:ea typeface="微软雅黑" pitchFamily="34" charset="-122"/>
              </a:rPr>
              <a:t>/</a:t>
            </a:r>
            <a:r>
              <a:rPr lang="zh-CN" altLang="en-US" sz="2700" dirty="0" smtClean="0">
                <a:solidFill>
                  <a:prstClr val="black"/>
                </a:solidFill>
                <a:latin typeface="微软雅黑" pitchFamily="34" charset="-122"/>
                <a:ea typeface="微软雅黑" pitchFamily="34" charset="-122"/>
              </a:rPr>
              <a:t>并行计算</a:t>
            </a:r>
            <a:r>
              <a:rPr lang="en-US" altLang="zh-CN" sz="2700" dirty="0" smtClean="0">
                <a:solidFill>
                  <a:prstClr val="black"/>
                </a:solidFill>
                <a:latin typeface="微软雅黑" pitchFamily="34" charset="-122"/>
                <a:ea typeface="微软雅黑" pitchFamily="34" charset="-122"/>
              </a:rPr>
              <a:t>》</a:t>
            </a:r>
          </a:p>
          <a:p>
            <a:pPr defTabSz="1219140" fontAlgn="auto">
              <a:spcBef>
                <a:spcPts val="0"/>
              </a:spcBef>
              <a:spcAft>
                <a:spcPts val="0"/>
              </a:spcAft>
            </a:pPr>
            <a:endParaRPr lang="en-US" altLang="zh-CN" sz="27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en-US" altLang="zh-CN" sz="2700" dirty="0" smtClean="0">
                <a:solidFill>
                  <a:prstClr val="black"/>
                </a:solidFill>
                <a:latin typeface="微软雅黑" pitchFamily="34" charset="-122"/>
                <a:ea typeface="微软雅黑" pitchFamily="34" charset="-122"/>
              </a:rPr>
              <a:t>《</a:t>
            </a:r>
            <a:r>
              <a:rPr lang="zh-CN" altLang="en-US" sz="2700" dirty="0" smtClean="0">
                <a:solidFill>
                  <a:prstClr val="black"/>
                </a:solidFill>
                <a:latin typeface="微软雅黑" pitchFamily="34" charset="-122"/>
                <a:ea typeface="微软雅黑" pitchFamily="34" charset="-122"/>
              </a:rPr>
              <a:t>操作系统实验</a:t>
            </a:r>
            <a:r>
              <a:rPr lang="en-US" altLang="zh-CN" sz="2700" dirty="0" smtClean="0">
                <a:solidFill>
                  <a:prstClr val="black"/>
                </a:solidFill>
                <a:latin typeface="微软雅黑" pitchFamily="34" charset="-122"/>
                <a:ea typeface="微软雅黑" pitchFamily="34" charset="-122"/>
              </a:rPr>
              <a:t>》</a:t>
            </a:r>
          </a:p>
          <a:p>
            <a:pPr defTabSz="1219140" fontAlgn="auto">
              <a:spcBef>
                <a:spcPts val="0"/>
              </a:spcBef>
              <a:spcAft>
                <a:spcPts val="0"/>
              </a:spcAft>
            </a:pPr>
            <a:r>
              <a:rPr lang="en-US" altLang="zh-CN" sz="1400" dirty="0" smtClean="0">
                <a:solidFill>
                  <a:prstClr val="black"/>
                </a:solidFill>
                <a:latin typeface="微软雅黑" pitchFamily="34" charset="-122"/>
                <a:ea typeface="微软雅黑" pitchFamily="34" charset="-122"/>
              </a:rPr>
              <a:t>   </a:t>
            </a:r>
            <a:r>
              <a:rPr lang="zh-CN" altLang="en-US" sz="1400" dirty="0" smtClean="0">
                <a:solidFill>
                  <a:prstClr val="black"/>
                </a:solidFill>
                <a:latin typeface="微软雅黑" pitchFamily="34" charset="-122"/>
                <a:ea typeface="微软雅黑" pitchFamily="34" charset="-122"/>
              </a:rPr>
              <a:t>多进程实验（</a:t>
            </a:r>
            <a:r>
              <a:rPr lang="en-US" altLang="zh-CN" sz="1400" dirty="0" smtClean="0">
                <a:solidFill>
                  <a:prstClr val="black"/>
                </a:solidFill>
                <a:latin typeface="微软雅黑" pitchFamily="34" charset="-122"/>
                <a:ea typeface="微软雅黑" pitchFamily="34" charset="-122"/>
              </a:rPr>
              <a:t>wait </a:t>
            </a:r>
            <a:r>
              <a:rPr lang="zh-CN" altLang="en-US" sz="1400" dirty="0" smtClean="0">
                <a:solidFill>
                  <a:prstClr val="black"/>
                </a:solidFill>
                <a:latin typeface="微软雅黑" pitchFamily="34" charset="-122"/>
                <a:ea typeface="微软雅黑" pitchFamily="34" charset="-122"/>
              </a:rPr>
              <a:t>与</a:t>
            </a:r>
            <a:r>
              <a:rPr lang="en-US" altLang="zh-CN" sz="1400" dirty="0" smtClean="0">
                <a:solidFill>
                  <a:prstClr val="black"/>
                </a:solidFill>
                <a:latin typeface="微软雅黑" pitchFamily="34" charset="-122"/>
                <a:ea typeface="微软雅黑" pitchFamily="34" charset="-122"/>
              </a:rPr>
              <a:t>fork</a:t>
            </a:r>
            <a:r>
              <a:rPr lang="zh-CN" altLang="en-US" sz="1400" dirty="0" smtClean="0">
                <a:solidFill>
                  <a:prstClr val="black"/>
                </a:solidFill>
                <a:latin typeface="微软雅黑" pitchFamily="34" charset="-122"/>
                <a:ea typeface="微软雅黑" pitchFamily="34" charset="-122"/>
              </a:rPr>
              <a:t>）</a:t>
            </a:r>
            <a:endParaRPr lang="en-US" altLang="zh-CN" sz="14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en-US" altLang="zh-CN" sz="1400" dirty="0" smtClean="0">
                <a:solidFill>
                  <a:prstClr val="black"/>
                </a:solidFill>
                <a:latin typeface="微软雅黑" pitchFamily="34" charset="-122"/>
                <a:ea typeface="微软雅黑" pitchFamily="34" charset="-122"/>
              </a:rPr>
              <a:t>   </a:t>
            </a:r>
            <a:r>
              <a:rPr lang="zh-CN" altLang="en-US" sz="1400" dirty="0" smtClean="0">
                <a:solidFill>
                  <a:prstClr val="black"/>
                </a:solidFill>
                <a:latin typeface="微软雅黑" pitchFamily="34" charset="-122"/>
                <a:ea typeface="微软雅黑" pitchFamily="34" charset="-122"/>
              </a:rPr>
              <a:t>信号量</a:t>
            </a:r>
            <a:endParaRPr lang="en-US" altLang="zh-CN" sz="14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en-US" altLang="zh-CN" sz="1400" dirty="0" smtClean="0">
                <a:solidFill>
                  <a:prstClr val="black"/>
                </a:solidFill>
                <a:latin typeface="微软雅黑" pitchFamily="34" charset="-122"/>
                <a:ea typeface="微软雅黑" pitchFamily="34" charset="-122"/>
              </a:rPr>
              <a:t>   </a:t>
            </a:r>
            <a:r>
              <a:rPr lang="zh-CN" altLang="en-US" sz="1400" dirty="0" smtClean="0">
                <a:solidFill>
                  <a:prstClr val="black"/>
                </a:solidFill>
                <a:latin typeface="微软雅黑" pitchFamily="34" charset="-122"/>
                <a:ea typeface="微软雅黑" pitchFamily="34" charset="-122"/>
              </a:rPr>
              <a:t>生产者消费者</a:t>
            </a:r>
            <a:endParaRPr lang="en-US" altLang="zh-CN" sz="1400" dirty="0" smtClean="0">
              <a:solidFill>
                <a:prstClr val="black"/>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cstate="print"/>
          <a:srcRect/>
          <a:stretch>
            <a:fillRect/>
          </a:stretch>
        </p:blipFill>
        <p:spPr bwMode="auto">
          <a:xfrm>
            <a:off x="0" y="3036735"/>
            <a:ext cx="6988175" cy="3884765"/>
          </a:xfrm>
          <a:prstGeom prst="rect">
            <a:avLst/>
          </a:prstGeom>
          <a:noFill/>
          <a:ln w="9525">
            <a:noFill/>
            <a:miter lim="800000"/>
            <a:headEnd/>
            <a:tailEnd/>
          </a:ln>
        </p:spPr>
      </p:pic>
      <p:grpSp>
        <p:nvGrpSpPr>
          <p:cNvPr id="8" name="组合 7"/>
          <p:cNvGrpSpPr/>
          <p:nvPr/>
        </p:nvGrpSpPr>
        <p:grpSpPr>
          <a:xfrm>
            <a:off x="1822095" y="5753094"/>
            <a:ext cx="4362805" cy="558800"/>
            <a:chOff x="4989689" y="3849534"/>
            <a:chExt cx="6513692" cy="409663"/>
          </a:xfrm>
        </p:grpSpPr>
        <p:sp>
          <p:nvSpPr>
            <p:cNvPr id="9" name="圆角矩形 8"/>
            <p:cNvSpPr/>
            <p:nvPr/>
          </p:nvSpPr>
          <p:spPr>
            <a:xfrm>
              <a:off x="4989689" y="3860792"/>
              <a:ext cx="6479822" cy="38296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0" name="TextBox 9"/>
            <p:cNvSpPr txBox="1"/>
            <p:nvPr/>
          </p:nvSpPr>
          <p:spPr>
            <a:xfrm>
              <a:off x="7287928" y="3849534"/>
              <a:ext cx="4215453" cy="409663"/>
            </a:xfrm>
            <a:prstGeom prst="rect">
              <a:avLst/>
            </a:prstGeom>
            <a:solidFill>
              <a:srgbClr val="C00000"/>
            </a:solidFill>
            <a:ln>
              <a:solidFill>
                <a:srgbClr val="C00000"/>
              </a:solidFill>
            </a:ln>
          </p:spPr>
          <p:txBody>
            <a:bodyPr wrap="square" rtlCol="0" anchor="ctr">
              <a:noAutofit/>
            </a:bodyPr>
            <a:lstStyle/>
            <a:p>
              <a:r>
                <a:rPr lang="zh-CN" altLang="en-US" sz="1600" dirty="0" smtClean="0">
                  <a:solidFill>
                    <a:schemeClr val="bg1"/>
                  </a:solidFill>
                  <a:latin typeface="微软雅黑" pitchFamily="34" charset="-122"/>
                  <a:ea typeface="微软雅黑" pitchFamily="34" charset="-122"/>
                </a:rPr>
                <a:t>三个指标全面评测并行</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分布式程序</a:t>
              </a:r>
              <a:endParaRPr lang="zh-CN" altLang="en-US" sz="1600" dirty="0">
                <a:solidFill>
                  <a:schemeClr val="bg1"/>
                </a:solidFill>
                <a:latin typeface="微软雅黑" pitchFamily="34" charset="-122"/>
                <a:ea typeface="微软雅黑" pitchFamily="34" charset="-122"/>
              </a:endParaRPr>
            </a:p>
          </p:txBody>
        </p:sp>
      </p:grpSp>
      <p:sp>
        <p:nvSpPr>
          <p:cNvPr id="11" name="矩形 10"/>
          <p:cNvSpPr/>
          <p:nvPr/>
        </p:nvSpPr>
        <p:spPr>
          <a:xfrm>
            <a:off x="7468272" y="5644634"/>
            <a:ext cx="4457028" cy="954107"/>
          </a:xfrm>
          <a:prstGeom prst="rect">
            <a:avLst/>
          </a:prstGeom>
        </p:spPr>
        <p:txBody>
          <a:bodyPr wrap="square">
            <a:spAutoFit/>
          </a:bodyPr>
          <a:lstStyle/>
          <a:p>
            <a:r>
              <a:rPr lang="en-US" altLang="zh-CN" sz="2000" b="1" dirty="0" smtClean="0">
                <a:latin typeface="微软雅黑" pitchFamily="34" charset="-122"/>
                <a:ea typeface="微软雅黑" pitchFamily="34" charset="-122"/>
              </a:rPr>
              <a:t>ACM/IEEE CS2013</a:t>
            </a:r>
            <a:r>
              <a:rPr lang="zh-CN" altLang="en-US" sz="2000" b="1" dirty="0" smtClean="0">
                <a:latin typeface="微软雅黑" pitchFamily="34" charset="-122"/>
                <a:ea typeface="微软雅黑" pitchFamily="34" charset="-122"/>
              </a:rPr>
              <a:t>新增课程体系：</a:t>
            </a:r>
            <a:endParaRPr lang="en-US" altLang="zh-CN" sz="2000" b="1" dirty="0" smtClean="0">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并行和分布式计算（</a:t>
            </a:r>
            <a:r>
              <a:rPr lang="en-US" altLang="zh-CN" b="1" dirty="0" smtClean="0">
                <a:solidFill>
                  <a:srgbClr val="C00000"/>
                </a:solidFill>
                <a:latin typeface="微软雅黑" pitchFamily="34" charset="-122"/>
                <a:ea typeface="微软雅黑" pitchFamily="34" charset="-122"/>
              </a:rPr>
              <a:t>PD</a:t>
            </a:r>
            <a:r>
              <a:rPr lang="zh-CN" altLang="en-US" b="1" dirty="0" smtClean="0">
                <a:solidFill>
                  <a:srgbClr val="C0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、信息安全、系统基础、基于平台的开发 等</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并行程序的自动评测</a:t>
            </a:r>
            <a:r>
              <a:rPr lang="zh-CN" altLang="en-US" dirty="0" smtClean="0"/>
              <a:t>：直观的评判报告</a:t>
            </a:r>
            <a:endParaRPr lang="en-US" altLang="zh-CN" dirty="0" smtClean="0"/>
          </a:p>
        </p:txBody>
      </p:sp>
      <p:pic>
        <p:nvPicPr>
          <p:cNvPr id="44035" name="Picture 3"/>
          <p:cNvPicPr>
            <a:picLocks noChangeAspect="1" noChangeArrowheads="1"/>
          </p:cNvPicPr>
          <p:nvPr/>
        </p:nvPicPr>
        <p:blipFill>
          <a:blip r:embed="rId3" cstate="print"/>
          <a:srcRect/>
          <a:stretch>
            <a:fillRect/>
          </a:stretch>
        </p:blipFill>
        <p:spPr bwMode="auto">
          <a:xfrm>
            <a:off x="8252432" y="2429292"/>
            <a:ext cx="3520468" cy="4428708"/>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730250" y="2415826"/>
            <a:ext cx="6407150" cy="1786287"/>
          </a:xfrm>
          <a:prstGeom prst="rect">
            <a:avLst/>
          </a:prstGeom>
          <a:noFill/>
          <a:ln w="9525">
            <a:noFill/>
            <a:miter lim="800000"/>
            <a:headEnd/>
            <a:tailEnd/>
          </a:ln>
        </p:spPr>
      </p:pic>
      <p:sp>
        <p:nvSpPr>
          <p:cNvPr id="1028" name="AutoShape 4" descr="http://judge.buaa.edu.cn/assignment/parallel/executiontimeImage.jsp?assignID=228&amp;problemID=10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judge.buaa.edu.cn/assignment/parallel/executiontimeImage.jsp?assignID=228&amp;problemID=10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32" name="Picture 8"/>
          <p:cNvPicPr>
            <a:picLocks noChangeAspect="1" noChangeArrowheads="1"/>
          </p:cNvPicPr>
          <p:nvPr/>
        </p:nvPicPr>
        <p:blipFill>
          <a:blip r:embed="rId5" cstate="print"/>
          <a:srcRect/>
          <a:stretch>
            <a:fillRect/>
          </a:stretch>
        </p:blipFill>
        <p:spPr bwMode="auto">
          <a:xfrm>
            <a:off x="203200" y="4254500"/>
            <a:ext cx="3564000" cy="2569101"/>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4044950" y="4279900"/>
            <a:ext cx="3492000" cy="2551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7091363" y="3285060"/>
            <a:ext cx="4935537" cy="2715690"/>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题目度量：</a:t>
            </a:r>
            <a:r>
              <a:rPr lang="zh-CN" altLang="en-US" dirty="0" smtClean="0"/>
              <a:t>客观量化题目难度</a:t>
            </a:r>
            <a:endParaRPr lang="en-US" altLang="zh-CN" dirty="0" smtClean="0"/>
          </a:p>
          <a:p>
            <a:pPr lvl="1"/>
            <a:r>
              <a:rPr lang="zh-CN" altLang="en-US" sz="3200" dirty="0" smtClean="0">
                <a:latin typeface="微软雅黑" pitchFamily="34" charset="-122"/>
                <a:ea typeface="微软雅黑" pitchFamily="34" charset="-122"/>
              </a:rPr>
              <a:t>度量指标：</a:t>
            </a:r>
            <a:r>
              <a:rPr lang="zh-CN" altLang="en-US" sz="2400" b="1" dirty="0" smtClean="0">
                <a:solidFill>
                  <a:srgbClr val="C00000"/>
                </a:solidFill>
                <a:latin typeface="微软雅黑" pitchFamily="34" charset="-122"/>
                <a:ea typeface="微软雅黑" pitchFamily="34" charset="-122"/>
              </a:rPr>
              <a:t>平均代码行、平均完成时间、正确率</a:t>
            </a:r>
            <a:endParaRPr lang="zh-CN" altLang="en-US" sz="2400" b="1" dirty="0">
              <a:solidFill>
                <a:srgbClr val="C00000"/>
              </a:solidFill>
              <a:latin typeface="微软雅黑" pitchFamily="34" charset="-122"/>
              <a:ea typeface="微软雅黑" pitchFamily="34" charset="-122"/>
            </a:endParaRPr>
          </a:p>
        </p:txBody>
      </p:sp>
      <p:pic>
        <p:nvPicPr>
          <p:cNvPr id="48129" name="Picture 1"/>
          <p:cNvPicPr>
            <a:picLocks noChangeAspect="1" noChangeArrowheads="1"/>
          </p:cNvPicPr>
          <p:nvPr/>
        </p:nvPicPr>
        <p:blipFill>
          <a:blip r:embed="rId4" cstate="print"/>
          <a:srcRect/>
          <a:stretch>
            <a:fillRect/>
          </a:stretch>
        </p:blipFill>
        <p:spPr bwMode="auto">
          <a:xfrm>
            <a:off x="190500" y="3286373"/>
            <a:ext cx="6718300" cy="3660527"/>
          </a:xfrm>
          <a:prstGeom prst="rect">
            <a:avLst/>
          </a:prstGeom>
          <a:noFill/>
          <a:ln w="9525">
            <a:noFill/>
            <a:miter lim="800000"/>
            <a:headEnd/>
            <a:tailEnd/>
          </a:ln>
        </p:spPr>
      </p:pic>
      <p:cxnSp>
        <p:nvCxnSpPr>
          <p:cNvPr id="8" name="直接连接符 7"/>
          <p:cNvCxnSpPr/>
          <p:nvPr/>
        </p:nvCxnSpPr>
        <p:spPr>
          <a:xfrm>
            <a:off x="9276092" y="5642992"/>
            <a:ext cx="126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00887" y="3915792"/>
            <a:ext cx="144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63700" y="3962398"/>
            <a:ext cx="1689100" cy="482602"/>
          </a:xfrm>
          <a:prstGeom prst="rect">
            <a:avLst/>
          </a:prstGeom>
          <a:solidFill>
            <a:srgbClr val="C00000"/>
          </a:solidFill>
          <a:ln>
            <a:solidFill>
              <a:srgbClr val="C00000"/>
            </a:solidFill>
          </a:ln>
        </p:spPr>
        <p:txBody>
          <a:bodyPr wrap="square" rtlCol="0" anchor="ctr">
            <a:noAutofit/>
          </a:bodyPr>
          <a:lstStyle/>
          <a:p>
            <a:pPr algn="just"/>
            <a:r>
              <a:rPr lang="zh-CN" altLang="en-US" sz="1600" dirty="0" smtClean="0">
                <a:solidFill>
                  <a:schemeClr val="bg1"/>
                </a:solidFill>
                <a:latin typeface="微软雅黑" pitchFamily="34" charset="-122"/>
                <a:ea typeface="微软雅黑" pitchFamily="34" charset="-122"/>
              </a:rPr>
              <a:t>基于历年使用的历史数据统计</a:t>
            </a:r>
            <a:endParaRPr lang="zh-CN" altLang="en-US" sz="1600" dirty="0">
              <a:solidFill>
                <a:schemeClr val="bg1"/>
              </a:solidFill>
              <a:latin typeface="微软雅黑" pitchFamily="34" charset="-122"/>
              <a:ea typeface="微软雅黑" pitchFamily="34" charset="-122"/>
            </a:endParaRPr>
          </a:p>
        </p:txBody>
      </p:sp>
      <p:sp>
        <p:nvSpPr>
          <p:cNvPr id="16" name="TextBox 15"/>
          <p:cNvSpPr txBox="1"/>
          <p:nvPr/>
        </p:nvSpPr>
        <p:spPr>
          <a:xfrm>
            <a:off x="9165332" y="5714998"/>
            <a:ext cx="1566168" cy="482602"/>
          </a:xfrm>
          <a:prstGeom prst="rect">
            <a:avLst/>
          </a:prstGeom>
          <a:solidFill>
            <a:srgbClr val="C00000"/>
          </a:solidFill>
          <a:ln>
            <a:solidFill>
              <a:srgbClr val="C00000"/>
            </a:solidFill>
          </a:ln>
        </p:spPr>
        <p:txBody>
          <a:bodyPr wrap="square" rtlCol="0" anchor="ctr">
            <a:noAutofit/>
          </a:bodyPr>
          <a:lstStyle/>
          <a:p>
            <a:pPr algn="just"/>
            <a:r>
              <a:rPr lang="zh-CN" altLang="en-US" sz="1600" dirty="0" smtClean="0">
                <a:solidFill>
                  <a:schemeClr val="bg1"/>
                </a:solidFill>
                <a:latin typeface="微软雅黑" pitchFamily="34" charset="-122"/>
                <a:ea typeface="微软雅黑" pitchFamily="34" charset="-122"/>
              </a:rPr>
              <a:t>基于单次考试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作业的统计</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代码相似性比较</a:t>
            </a:r>
            <a:endParaRPr lang="en-US" altLang="zh-CN" b="1" dirty="0" smtClean="0"/>
          </a:p>
          <a:p>
            <a:pPr lvl="1"/>
            <a:r>
              <a:rPr lang="zh-CN" altLang="en-US" sz="2700" dirty="0" smtClean="0">
                <a:latin typeface="微软雅黑" pitchFamily="34" charset="-122"/>
                <a:ea typeface="微软雅黑" pitchFamily="34" charset="-122"/>
              </a:rPr>
              <a:t>赵长海等，基于编译优化和反汇编的程序相似性检测方法，</a:t>
            </a:r>
            <a:r>
              <a:rPr lang="en-US" altLang="zh-CN" sz="2700" dirty="0" smtClean="0">
                <a:latin typeface="微软雅黑" pitchFamily="34" charset="-122"/>
                <a:ea typeface="微软雅黑" pitchFamily="34" charset="-122"/>
              </a:rPr>
              <a:t>《</a:t>
            </a:r>
            <a:r>
              <a:rPr lang="zh-CN" altLang="en-US" sz="2700" dirty="0" smtClean="0">
                <a:latin typeface="微软雅黑" pitchFamily="34" charset="-122"/>
                <a:ea typeface="微软雅黑" pitchFamily="34" charset="-122"/>
              </a:rPr>
              <a:t>北京航空航天大学学报</a:t>
            </a:r>
            <a:r>
              <a:rPr lang="en-US" altLang="zh-CN" sz="2700" dirty="0" smtClean="0">
                <a:latin typeface="微软雅黑" pitchFamily="34" charset="-122"/>
                <a:ea typeface="微软雅黑" pitchFamily="34" charset="-122"/>
              </a:rPr>
              <a:t>》</a:t>
            </a:r>
            <a:r>
              <a:rPr lang="zh-CN" altLang="en-US" sz="2700" dirty="0" smtClean="0">
                <a:latin typeface="微软雅黑" pitchFamily="34" charset="-122"/>
                <a:ea typeface="微软雅黑" pitchFamily="34" charset="-122"/>
              </a:rPr>
              <a:t>，</a:t>
            </a:r>
            <a:r>
              <a:rPr lang="en-US" altLang="zh-CN" sz="2700" dirty="0" smtClean="0">
                <a:latin typeface="微软雅黑" pitchFamily="34" charset="-122"/>
                <a:ea typeface="微软雅黑" pitchFamily="34" charset="-122"/>
              </a:rPr>
              <a:t>2008</a:t>
            </a:r>
            <a:r>
              <a:rPr lang="zh-CN" altLang="en-US" sz="2700" dirty="0" smtClean="0">
                <a:latin typeface="微软雅黑" pitchFamily="34" charset="-122"/>
                <a:ea typeface="微软雅黑" pitchFamily="34" charset="-122"/>
              </a:rPr>
              <a:t>年。</a:t>
            </a:r>
            <a:r>
              <a:rPr lang="zh-CN" altLang="en-US" sz="1600" i="1" dirty="0" smtClean="0">
                <a:latin typeface="微软雅黑" pitchFamily="34" charset="-122"/>
                <a:ea typeface="微软雅黑" pitchFamily="34" charset="-122"/>
              </a:rPr>
              <a:t>国内相似性比较研究领域，引用率最高的文章</a:t>
            </a:r>
            <a:r>
              <a:rPr lang="zh-CN" altLang="en-US" sz="2100" i="1" dirty="0" smtClean="0">
                <a:latin typeface="微软雅黑" pitchFamily="34" charset="-122"/>
                <a:ea typeface="微软雅黑" pitchFamily="34" charset="-122"/>
              </a:rPr>
              <a:t>。</a:t>
            </a:r>
          </a:p>
          <a:p>
            <a:pPr lvl="1"/>
            <a:endParaRPr lang="en-US" altLang="zh-CN" dirty="0" smtClean="0"/>
          </a:p>
        </p:txBody>
      </p:sp>
      <p:graphicFrame>
        <p:nvGraphicFramePr>
          <p:cNvPr id="4" name="图示 3"/>
          <p:cNvGraphicFramePr/>
          <p:nvPr/>
        </p:nvGraphicFramePr>
        <p:xfrm>
          <a:off x="958811" y="3263862"/>
          <a:ext cx="2800389" cy="253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srcRect/>
          <a:stretch>
            <a:fillRect/>
          </a:stretch>
        </p:blipFill>
        <p:spPr bwMode="auto">
          <a:xfrm>
            <a:off x="4003675" y="3190322"/>
            <a:ext cx="7324725" cy="3667678"/>
          </a:xfrm>
          <a:prstGeom prst="rect">
            <a:avLst/>
          </a:prstGeom>
          <a:noFill/>
          <a:ln w="9525">
            <a:noFill/>
            <a:miter lim="800000"/>
            <a:headEnd/>
            <a:tailEnd/>
          </a:ln>
        </p:spPr>
      </p:pic>
      <p:sp>
        <p:nvSpPr>
          <p:cNvPr id="9" name="TextBox 8"/>
          <p:cNvSpPr txBox="1"/>
          <p:nvPr/>
        </p:nvSpPr>
        <p:spPr>
          <a:xfrm>
            <a:off x="7073900" y="4013200"/>
            <a:ext cx="2324100" cy="355600"/>
          </a:xfrm>
          <a:prstGeom prst="rect">
            <a:avLst/>
          </a:prstGeom>
          <a:solidFill>
            <a:srgbClr val="C00000"/>
          </a:solidFill>
          <a:ln>
            <a:solidFill>
              <a:srgbClr val="C00000"/>
            </a:solidFill>
          </a:ln>
        </p:spPr>
        <p:txBody>
          <a:bodyPr wrap="square" rtlCol="0" anchor="ctr">
            <a:noAutofit/>
          </a:bodyPr>
          <a:lstStyle/>
          <a:p>
            <a:pPr algn="ctr"/>
            <a:r>
              <a:rPr lang="zh-CN" altLang="en-US" sz="1600" dirty="0" smtClean="0">
                <a:solidFill>
                  <a:schemeClr val="bg1"/>
                </a:solidFill>
                <a:latin typeface="微软雅黑" pitchFamily="34" charset="-122"/>
                <a:ea typeface="微软雅黑" pitchFamily="34" charset="-122"/>
              </a:rPr>
              <a:t>精确定位，并聚类显示</a:t>
            </a:r>
            <a:endParaRPr lang="zh-CN" altLang="en-US" sz="1600" dirty="0">
              <a:solidFill>
                <a:schemeClr val="bg1"/>
              </a:solidFill>
              <a:latin typeface="Times New Roman" pitchFamily="18" charset="0"/>
              <a:ea typeface="微软雅黑" pitchFamily="34" charset="-122"/>
              <a:cs typeface="Times New Roman" pitchFamily="18" charset="0"/>
            </a:endParaRPr>
          </a:p>
        </p:txBody>
      </p:sp>
      <p:sp>
        <p:nvSpPr>
          <p:cNvPr id="10" name="矩形 9"/>
          <p:cNvSpPr/>
          <p:nvPr/>
        </p:nvSpPr>
        <p:spPr>
          <a:xfrm>
            <a:off x="660400" y="5842337"/>
            <a:ext cx="3403600" cy="1015663"/>
          </a:xfrm>
          <a:prstGeom prst="rect">
            <a:avLst/>
          </a:prstGeom>
        </p:spPr>
        <p:txBody>
          <a:bodyPr wrap="square">
            <a:spAutoFit/>
          </a:bodyPr>
          <a:lstStyle/>
          <a:p>
            <a:pPr algn="just"/>
            <a:r>
              <a:rPr lang="zh-CN" altLang="en-US" sz="2000" dirty="0" smtClean="0">
                <a:latin typeface="微软雅黑" pitchFamily="34" charset="-122"/>
                <a:ea typeface="微软雅黑" pitchFamily="34" charset="-122"/>
              </a:rPr>
              <a:t>若存在任何手段能够绕开检测算法，那么查重功能形同虚设！</a:t>
            </a:r>
            <a:endParaRPr lang="zh-CN" altLang="en-US" sz="20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endParaRPr lang="zh-CN" altLang="en-US"/>
          </a:p>
        </p:txBody>
      </p:sp>
      <p:pic>
        <p:nvPicPr>
          <p:cNvPr id="2051" name="Picture 3"/>
          <p:cNvPicPr>
            <a:picLocks noChangeAspect="1" noChangeArrowheads="1"/>
          </p:cNvPicPr>
          <p:nvPr/>
        </p:nvPicPr>
        <p:blipFill>
          <a:blip r:embed="rId2" cstate="print"/>
          <a:srcRect/>
          <a:stretch>
            <a:fillRect/>
          </a:stretch>
        </p:blipFill>
        <p:spPr bwMode="auto">
          <a:xfrm>
            <a:off x="388562" y="1669879"/>
            <a:ext cx="11422438" cy="5200823"/>
          </a:xfrm>
          <a:prstGeom prst="rect">
            <a:avLst/>
          </a:prstGeom>
          <a:noFill/>
          <a:ln w="9525">
            <a:noFill/>
            <a:miter lim="800000"/>
            <a:headEnd/>
            <a:tailEnd/>
          </a:ln>
        </p:spPr>
      </p:pic>
      <p:sp>
        <p:nvSpPr>
          <p:cNvPr id="7" name="折角形 6"/>
          <p:cNvSpPr/>
          <p:nvPr/>
        </p:nvSpPr>
        <p:spPr>
          <a:xfrm>
            <a:off x="1" y="203200"/>
            <a:ext cx="2781300" cy="1346200"/>
          </a:xfrm>
          <a:prstGeom prst="foldedCorner">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216000" rIns="121914" bIns="60957" rtlCol="0" anchor="ctr"/>
          <a:lstStyle/>
          <a:p>
            <a:pPr algn="ctr" defTabSz="1219140" fontAlgn="auto">
              <a:spcBef>
                <a:spcPts val="0"/>
              </a:spcBef>
              <a:spcAft>
                <a:spcPts val="0"/>
              </a:spcAft>
            </a:pPr>
            <a:r>
              <a:rPr lang="zh-CN" altLang="en-US" sz="2800" dirty="0" smtClean="0">
                <a:solidFill>
                  <a:prstClr val="white"/>
                </a:solidFill>
                <a:latin typeface="微软雅黑" pitchFamily="34" charset="-122"/>
                <a:ea typeface="微软雅黑" pitchFamily="34" charset="-122"/>
              </a:rPr>
              <a:t>代码相似性比较</a:t>
            </a:r>
            <a:endParaRPr lang="en-US" altLang="zh-CN" sz="2800" dirty="0" smtClean="0">
              <a:solidFill>
                <a:prstClr val="white"/>
              </a:solidFill>
              <a:latin typeface="微软雅黑" pitchFamily="34" charset="-122"/>
              <a:ea typeface="微软雅黑" pitchFamily="34" charset="-122"/>
            </a:endParaRPr>
          </a:p>
          <a:p>
            <a:pPr algn="ctr" defTabSz="1219140" fontAlgn="auto">
              <a:spcBef>
                <a:spcPts val="0"/>
              </a:spcBef>
              <a:spcAft>
                <a:spcPts val="0"/>
              </a:spcAft>
            </a:pPr>
            <a:endParaRPr lang="en-US" altLang="zh-CN" sz="2400" b="1" dirty="0" smtClean="0">
              <a:solidFill>
                <a:srgbClr val="FFFF00"/>
              </a:solidFill>
              <a:latin typeface="微软雅黑" pitchFamily="34" charset="-122"/>
              <a:ea typeface="微软雅黑" pitchFamily="34" charset="-122"/>
            </a:endParaRPr>
          </a:p>
          <a:p>
            <a:pPr algn="ctr" defTabSz="1219140" fontAlgn="auto">
              <a:spcBef>
                <a:spcPts val="0"/>
              </a:spcBef>
              <a:spcAft>
                <a:spcPts val="0"/>
              </a:spcAft>
            </a:pPr>
            <a:r>
              <a:rPr lang="zh-CN" altLang="en-US" sz="2400" b="1" dirty="0" smtClean="0">
                <a:solidFill>
                  <a:srgbClr val="FFFF00"/>
                </a:solidFill>
                <a:latin typeface="微软雅黑" pitchFamily="34" charset="-122"/>
                <a:ea typeface="微软雅黑" pitchFamily="34" charset="-122"/>
              </a:rPr>
              <a:t>示例</a:t>
            </a:r>
            <a:r>
              <a:rPr lang="en-US" altLang="zh-CN" sz="2400" b="1" dirty="0" smtClean="0">
                <a:solidFill>
                  <a:srgbClr val="FFFF00"/>
                </a:solidFill>
                <a:latin typeface="微软雅黑" pitchFamily="34" charset="-122"/>
                <a:ea typeface="微软雅黑" pitchFamily="34" charset="-122"/>
              </a:rPr>
              <a:t>1</a:t>
            </a:r>
            <a:r>
              <a:rPr lang="zh-CN" altLang="en-US" sz="2400" b="1" dirty="0" smtClean="0">
                <a:solidFill>
                  <a:srgbClr val="FFFF00"/>
                </a:solidFill>
                <a:latin typeface="微软雅黑" pitchFamily="34" charset="-122"/>
                <a:ea typeface="微软雅黑" pitchFamily="34" charset="-122"/>
              </a:rPr>
              <a:t>：</a:t>
            </a:r>
            <a:endParaRPr lang="en-US" altLang="zh-CN" sz="2400" b="1" dirty="0" smtClean="0">
              <a:solidFill>
                <a:srgbClr val="FFFF00"/>
              </a:solidFill>
              <a:latin typeface="微软雅黑" pitchFamily="34" charset="-122"/>
              <a:ea typeface="微软雅黑" pitchFamily="34" charset="-122"/>
            </a:endParaRPr>
          </a:p>
        </p:txBody>
      </p:sp>
      <p:sp>
        <p:nvSpPr>
          <p:cNvPr id="8" name="矩形 7"/>
          <p:cNvSpPr/>
          <p:nvPr/>
        </p:nvSpPr>
        <p:spPr>
          <a:xfrm>
            <a:off x="500460" y="5805264"/>
            <a:ext cx="2016224" cy="7200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9" name="矩形 8"/>
          <p:cNvSpPr/>
          <p:nvPr/>
        </p:nvSpPr>
        <p:spPr>
          <a:xfrm>
            <a:off x="6224521" y="2662312"/>
            <a:ext cx="2016224" cy="43204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0" name="TextBox 9"/>
          <p:cNvSpPr txBox="1"/>
          <p:nvPr/>
        </p:nvSpPr>
        <p:spPr>
          <a:xfrm>
            <a:off x="5041900" y="6096000"/>
            <a:ext cx="2324100" cy="355600"/>
          </a:xfrm>
          <a:prstGeom prst="rect">
            <a:avLst/>
          </a:prstGeom>
          <a:solidFill>
            <a:srgbClr val="C00000"/>
          </a:solidFill>
          <a:ln>
            <a:solidFill>
              <a:srgbClr val="C00000"/>
            </a:solidFill>
          </a:ln>
        </p:spPr>
        <p:txBody>
          <a:bodyPr wrap="square" rtlCol="0" anchor="ctr">
            <a:noAutofit/>
          </a:bodyPr>
          <a:lstStyle/>
          <a:p>
            <a:pPr algn="ctr" defTabSz="1219140" fontAlgn="auto">
              <a:spcBef>
                <a:spcPts val="0"/>
              </a:spcBef>
              <a:spcAft>
                <a:spcPts val="0"/>
              </a:spcAft>
            </a:pPr>
            <a:r>
              <a:rPr lang="zh-CN" altLang="en-US" sz="1600" dirty="0" smtClean="0">
                <a:solidFill>
                  <a:prstClr val="white"/>
                </a:solidFill>
                <a:latin typeface="微软雅黑" pitchFamily="34" charset="-122"/>
                <a:ea typeface="微软雅黑" pitchFamily="34" charset="-122"/>
              </a:rPr>
              <a:t>调整代码顺序 </a:t>
            </a:r>
            <a:r>
              <a:rPr lang="en-US" altLang="zh-CN" sz="1600" dirty="0" smtClean="0">
                <a:solidFill>
                  <a:prstClr val="white"/>
                </a:solidFill>
                <a:latin typeface="微软雅黑" pitchFamily="34" charset="-122"/>
                <a:ea typeface="微软雅黑" pitchFamily="34" charset="-122"/>
              </a:rPr>
              <a:t>+ </a:t>
            </a:r>
            <a:r>
              <a:rPr lang="zh-CN" altLang="en-US" sz="1600" dirty="0" smtClean="0">
                <a:solidFill>
                  <a:prstClr val="white"/>
                </a:solidFill>
                <a:latin typeface="微软雅黑" pitchFamily="34" charset="-122"/>
                <a:ea typeface="微软雅黑" pitchFamily="34" charset="-122"/>
              </a:rPr>
              <a:t>注释</a:t>
            </a:r>
            <a:endParaRPr lang="zh-CN" altLang="en-US" sz="1600" dirty="0">
              <a:solidFill>
                <a:prstClr val="white"/>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74700" y="1664592"/>
            <a:ext cx="10658277" cy="5117208"/>
          </a:xfrm>
          <a:prstGeom prst="rect">
            <a:avLst/>
          </a:prstGeom>
          <a:noFill/>
          <a:ln w="9525">
            <a:noFill/>
            <a:miter lim="800000"/>
            <a:headEnd/>
            <a:tailEnd/>
          </a:ln>
        </p:spPr>
      </p:pic>
      <p:sp>
        <p:nvSpPr>
          <p:cNvPr id="7" name="折角形 6"/>
          <p:cNvSpPr/>
          <p:nvPr/>
        </p:nvSpPr>
        <p:spPr>
          <a:xfrm>
            <a:off x="-12699" y="253999"/>
            <a:ext cx="2832100" cy="1308101"/>
          </a:xfrm>
          <a:prstGeom prst="foldedCorner">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252000" rIns="121914" bIns="60957" rtlCol="0" anchor="ctr"/>
          <a:lstStyle/>
          <a:p>
            <a:pPr algn="ctr" defTabSz="1219140" fontAlgn="auto">
              <a:spcBef>
                <a:spcPts val="0"/>
              </a:spcBef>
              <a:spcAft>
                <a:spcPts val="0"/>
              </a:spcAft>
            </a:pPr>
            <a:r>
              <a:rPr lang="zh-CN" altLang="en-US" sz="2800" dirty="0" smtClean="0">
                <a:solidFill>
                  <a:prstClr val="white"/>
                </a:solidFill>
                <a:latin typeface="微软雅黑" pitchFamily="34" charset="-122"/>
                <a:ea typeface="微软雅黑" pitchFamily="34" charset="-122"/>
              </a:rPr>
              <a:t>代码相似性比较</a:t>
            </a:r>
            <a:endParaRPr lang="en-US" altLang="zh-CN" sz="2800" dirty="0" smtClean="0">
              <a:solidFill>
                <a:prstClr val="white"/>
              </a:solidFill>
              <a:latin typeface="微软雅黑" pitchFamily="34" charset="-122"/>
              <a:ea typeface="微软雅黑" pitchFamily="34" charset="-122"/>
            </a:endParaRPr>
          </a:p>
          <a:p>
            <a:pPr algn="ctr" defTabSz="1219140" fontAlgn="auto">
              <a:spcBef>
                <a:spcPts val="0"/>
              </a:spcBef>
              <a:spcAft>
                <a:spcPts val="0"/>
              </a:spcAft>
            </a:pPr>
            <a:endParaRPr lang="en-US" altLang="zh-CN" sz="2400" b="1" dirty="0" smtClean="0">
              <a:solidFill>
                <a:srgbClr val="FFFF00"/>
              </a:solidFill>
              <a:latin typeface="微软雅黑" pitchFamily="34" charset="-122"/>
              <a:ea typeface="微软雅黑" pitchFamily="34" charset="-122"/>
            </a:endParaRPr>
          </a:p>
          <a:p>
            <a:pPr algn="ctr" defTabSz="1219140" fontAlgn="auto">
              <a:spcBef>
                <a:spcPts val="0"/>
              </a:spcBef>
              <a:spcAft>
                <a:spcPts val="0"/>
              </a:spcAft>
            </a:pPr>
            <a:r>
              <a:rPr lang="zh-CN" altLang="en-US" sz="2400" b="1" dirty="0" smtClean="0">
                <a:solidFill>
                  <a:srgbClr val="FFFF00"/>
                </a:solidFill>
                <a:latin typeface="微软雅黑" pitchFamily="34" charset="-122"/>
                <a:ea typeface="微软雅黑" pitchFamily="34" charset="-122"/>
              </a:rPr>
              <a:t>示例</a:t>
            </a:r>
            <a:r>
              <a:rPr lang="en-US" altLang="zh-CN" sz="2400" b="1" dirty="0" smtClean="0">
                <a:solidFill>
                  <a:srgbClr val="FFFF00"/>
                </a:solidFill>
                <a:latin typeface="微软雅黑" pitchFamily="34" charset="-122"/>
                <a:ea typeface="微软雅黑" pitchFamily="34" charset="-122"/>
              </a:rPr>
              <a:t>2</a:t>
            </a:r>
            <a:r>
              <a:rPr lang="zh-CN" altLang="en-US" sz="2400" b="1" dirty="0" smtClean="0">
                <a:solidFill>
                  <a:srgbClr val="FFFF00"/>
                </a:solidFill>
                <a:latin typeface="微软雅黑" pitchFamily="34" charset="-122"/>
                <a:ea typeface="微软雅黑" pitchFamily="34" charset="-122"/>
              </a:rPr>
              <a:t>：</a:t>
            </a:r>
            <a:endParaRPr lang="en-US" altLang="zh-CN" sz="2400" b="1" dirty="0" smtClean="0">
              <a:solidFill>
                <a:srgbClr val="FFFF00"/>
              </a:solidFill>
              <a:latin typeface="微软雅黑" pitchFamily="34" charset="-122"/>
              <a:ea typeface="微软雅黑" pitchFamily="34" charset="-122"/>
            </a:endParaRPr>
          </a:p>
        </p:txBody>
      </p:sp>
      <p:sp>
        <p:nvSpPr>
          <p:cNvPr id="6" name="TextBox 5"/>
          <p:cNvSpPr txBox="1"/>
          <p:nvPr/>
        </p:nvSpPr>
        <p:spPr>
          <a:xfrm>
            <a:off x="4483100" y="6096000"/>
            <a:ext cx="3924300" cy="355600"/>
          </a:xfrm>
          <a:prstGeom prst="rect">
            <a:avLst/>
          </a:prstGeom>
          <a:solidFill>
            <a:srgbClr val="C00000"/>
          </a:solidFill>
          <a:ln>
            <a:solidFill>
              <a:srgbClr val="C00000"/>
            </a:solidFill>
          </a:ln>
        </p:spPr>
        <p:txBody>
          <a:bodyPr wrap="square" rtlCol="0" anchor="ctr">
            <a:noAutofit/>
          </a:bodyPr>
          <a:lstStyle/>
          <a:p>
            <a:pPr algn="ctr" defTabSz="1219140" fontAlgn="auto">
              <a:spcBef>
                <a:spcPts val="0"/>
              </a:spcBef>
              <a:spcAft>
                <a:spcPts val="0"/>
              </a:spcAft>
            </a:pPr>
            <a:r>
              <a:rPr lang="zh-CN" altLang="en-US" sz="1600" dirty="0" smtClean="0">
                <a:solidFill>
                  <a:prstClr val="white"/>
                </a:solidFill>
                <a:latin typeface="微软雅黑" pitchFamily="34" charset="-122"/>
                <a:ea typeface="微软雅黑" pitchFamily="34" charset="-122"/>
              </a:rPr>
              <a:t>冗余代码 </a:t>
            </a:r>
            <a:r>
              <a:rPr lang="en-US" altLang="zh-CN" sz="1600" dirty="0" smtClean="0">
                <a:solidFill>
                  <a:prstClr val="white"/>
                </a:solidFill>
                <a:latin typeface="微软雅黑" pitchFamily="34" charset="-122"/>
                <a:ea typeface="微软雅黑" pitchFamily="34" charset="-122"/>
              </a:rPr>
              <a:t>+ </a:t>
            </a:r>
            <a:r>
              <a:rPr lang="zh-CN" altLang="en-US" sz="1600" dirty="0" smtClean="0">
                <a:solidFill>
                  <a:prstClr val="white"/>
                </a:solidFill>
                <a:latin typeface="微软雅黑" pitchFamily="34" charset="-122"/>
                <a:ea typeface="微软雅黑" pitchFamily="34" charset="-122"/>
              </a:rPr>
              <a:t>变量重命名 </a:t>
            </a:r>
            <a:r>
              <a:rPr lang="en-US" altLang="zh-CN" sz="1600" dirty="0" smtClean="0">
                <a:solidFill>
                  <a:prstClr val="white"/>
                </a:solidFill>
                <a:latin typeface="微软雅黑" pitchFamily="34" charset="-122"/>
                <a:ea typeface="微软雅黑" pitchFamily="34" charset="-122"/>
              </a:rPr>
              <a:t>+ </a:t>
            </a:r>
            <a:r>
              <a:rPr lang="zh-CN" altLang="en-US" sz="1600" dirty="0" smtClean="0">
                <a:solidFill>
                  <a:prstClr val="white"/>
                </a:solidFill>
                <a:latin typeface="微软雅黑" pitchFamily="34" charset="-122"/>
                <a:ea typeface="微软雅黑" pitchFamily="34" charset="-122"/>
              </a:rPr>
              <a:t>注释 </a:t>
            </a:r>
            <a:r>
              <a:rPr lang="en-US" altLang="zh-CN" sz="1600" dirty="0" smtClean="0">
                <a:solidFill>
                  <a:prstClr val="white"/>
                </a:solidFill>
                <a:latin typeface="微软雅黑" pitchFamily="34" charset="-122"/>
                <a:ea typeface="微软雅黑" pitchFamily="34" charset="-122"/>
              </a:rPr>
              <a:t>+ </a:t>
            </a:r>
            <a:r>
              <a:rPr lang="zh-CN" altLang="en-US" sz="1600" dirty="0" smtClean="0">
                <a:solidFill>
                  <a:prstClr val="white"/>
                </a:solidFill>
                <a:latin typeface="微软雅黑" pitchFamily="34" charset="-122"/>
                <a:ea typeface="微软雅黑" pitchFamily="34" charset="-122"/>
              </a:rPr>
              <a:t>排版</a:t>
            </a:r>
            <a:endParaRPr lang="zh-CN" altLang="en-US" sz="1600" dirty="0">
              <a:solidFill>
                <a:prstClr val="white"/>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61" y="285728"/>
            <a:ext cx="10972800" cy="1143000"/>
          </a:xfrm>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1"/>
            <a:ext cx="11582400" cy="4525963"/>
          </a:xfrm>
        </p:spPr>
        <p:txBody>
          <a:bodyPr/>
          <a:lstStyle/>
          <a:p>
            <a:r>
              <a:rPr lang="zh-CN" altLang="en-US" b="1" dirty="0" smtClean="0"/>
              <a:t>文档</a:t>
            </a:r>
            <a:r>
              <a:rPr lang="en-US" altLang="zh-CN" b="1" dirty="0" smtClean="0"/>
              <a:t>/</a:t>
            </a:r>
            <a:r>
              <a:rPr lang="zh-CN" altLang="en-US" b="1" dirty="0" smtClean="0"/>
              <a:t>源代码相似性检测</a:t>
            </a:r>
            <a:endParaRPr lang="en-US" altLang="zh-CN" b="1" dirty="0" smtClean="0"/>
          </a:p>
          <a:p>
            <a:pPr lvl="1"/>
            <a:r>
              <a:rPr lang="zh-CN" altLang="en-US" sz="3200" dirty="0" smtClean="0">
                <a:latin typeface="微软雅黑" pitchFamily="34" charset="-122"/>
                <a:ea typeface="微软雅黑" pitchFamily="34" charset="-122"/>
              </a:rPr>
              <a:t>能够自动从压缩包内提取</a:t>
            </a:r>
            <a:r>
              <a:rPr lang="zh-CN" altLang="en-US" sz="3200" b="1" dirty="0" smtClean="0">
                <a:latin typeface="微软雅黑" pitchFamily="34" charset="-122"/>
                <a:ea typeface="微软雅黑" pitchFamily="34" charset="-122"/>
              </a:rPr>
              <a:t>文档</a:t>
            </a:r>
            <a:r>
              <a:rPr lang="zh-CN" altLang="en-US" sz="3200" dirty="0" smtClean="0">
                <a:latin typeface="微软雅黑" pitchFamily="34" charset="-122"/>
                <a:ea typeface="微软雅黑" pitchFamily="34" charset="-122"/>
              </a:rPr>
              <a:t>和</a:t>
            </a:r>
            <a:r>
              <a:rPr lang="zh-CN" altLang="en-US" sz="3200" b="1" dirty="0" smtClean="0">
                <a:latin typeface="微软雅黑" pitchFamily="34" charset="-122"/>
                <a:ea typeface="微软雅黑" pitchFamily="34" charset="-122"/>
              </a:rPr>
              <a:t>源代码，进行相似性</a:t>
            </a:r>
            <a:r>
              <a:rPr lang="zh-CN" altLang="en-US" sz="3200" dirty="0" smtClean="0">
                <a:latin typeface="微软雅黑" pitchFamily="34" charset="-122"/>
                <a:ea typeface="微软雅黑" pitchFamily="34" charset="-122"/>
              </a:rPr>
              <a:t>比较</a:t>
            </a:r>
            <a:endParaRPr lang="zh-CN" altLang="en-US" sz="3200" dirty="0">
              <a:latin typeface="微软雅黑" pitchFamily="34" charset="-122"/>
              <a:ea typeface="微软雅黑" pitchFamily="34" charset="-122"/>
            </a:endParaRPr>
          </a:p>
        </p:txBody>
      </p:sp>
      <p:pic>
        <p:nvPicPr>
          <p:cNvPr id="2055" name="Picture 7"/>
          <p:cNvPicPr>
            <a:picLocks noChangeAspect="1" noChangeArrowheads="1"/>
          </p:cNvPicPr>
          <p:nvPr/>
        </p:nvPicPr>
        <p:blipFill>
          <a:blip r:embed="rId2" cstate="print"/>
          <a:srcRect/>
          <a:stretch>
            <a:fillRect/>
          </a:stretch>
        </p:blipFill>
        <p:spPr bwMode="auto">
          <a:xfrm>
            <a:off x="0" y="3098800"/>
            <a:ext cx="6677901" cy="34925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807200" y="3076814"/>
            <a:ext cx="7166670" cy="3933586"/>
          </a:xfrm>
          <a:prstGeom prst="rect">
            <a:avLst/>
          </a:prstGeom>
          <a:noFill/>
          <a:ln w="9525">
            <a:noFill/>
            <a:miter lim="800000"/>
            <a:headEnd/>
            <a:tailEnd/>
          </a:ln>
        </p:spPr>
      </p:pic>
      <p:sp>
        <p:nvSpPr>
          <p:cNvPr id="8" name="TextBox 7"/>
          <p:cNvSpPr txBox="1"/>
          <p:nvPr/>
        </p:nvSpPr>
        <p:spPr>
          <a:xfrm>
            <a:off x="1549400" y="4635498"/>
            <a:ext cx="4318000" cy="482602"/>
          </a:xfrm>
          <a:prstGeom prst="rect">
            <a:avLst/>
          </a:prstGeom>
          <a:solidFill>
            <a:srgbClr val="C00000"/>
          </a:solidFill>
          <a:ln>
            <a:solidFill>
              <a:srgbClr val="C00000"/>
            </a:solidFill>
          </a:ln>
        </p:spPr>
        <p:txBody>
          <a:bodyPr wrap="square" rtlCol="0" anchor="ctr">
            <a:noAutofit/>
          </a:bodyPr>
          <a:lstStyle/>
          <a:p>
            <a:pPr algn="just"/>
            <a:r>
              <a:rPr lang="zh-CN" altLang="en-US" sz="1600" dirty="0" smtClean="0">
                <a:solidFill>
                  <a:schemeClr val="bg1"/>
                </a:solidFill>
                <a:latin typeface="Times New Roman" pitchFamily="18" charset="0"/>
                <a:ea typeface="微软雅黑" pitchFamily="34" charset="-122"/>
                <a:cs typeface="Times New Roman" pitchFamily="18" charset="0"/>
              </a:rPr>
              <a:t>各种常见文档：</a:t>
            </a:r>
            <a:r>
              <a:rPr lang="en-US" altLang="zh-CN" sz="1600" dirty="0" smtClean="0">
                <a:solidFill>
                  <a:schemeClr val="bg1"/>
                </a:solidFill>
                <a:latin typeface="Times New Roman" pitchFamily="18" charset="0"/>
                <a:ea typeface="微软雅黑" pitchFamily="34" charset="-122"/>
                <a:cs typeface="Times New Roman" pitchFamily="18" charset="0"/>
              </a:rPr>
              <a:t>Word</a:t>
            </a:r>
            <a:r>
              <a:rPr lang="zh-CN" altLang="en-US" sz="1600" dirty="0" smtClean="0">
                <a:solidFill>
                  <a:schemeClr val="bg1"/>
                </a:solidFill>
                <a:latin typeface="Times New Roman" pitchFamily="18" charset="0"/>
                <a:ea typeface="微软雅黑" pitchFamily="34" charset="-122"/>
                <a:cs typeface="Times New Roman" pitchFamily="18" charset="0"/>
              </a:rPr>
              <a:t>、</a:t>
            </a:r>
            <a:r>
              <a:rPr lang="en-US" altLang="zh-CN" sz="1600" dirty="0" smtClean="0">
                <a:solidFill>
                  <a:schemeClr val="bg1"/>
                </a:solidFill>
                <a:latin typeface="Times New Roman" pitchFamily="18" charset="0"/>
                <a:ea typeface="微软雅黑" pitchFamily="34" charset="-122"/>
                <a:cs typeface="Times New Roman" pitchFamily="18" charset="0"/>
              </a:rPr>
              <a:t>PDF</a:t>
            </a:r>
            <a:r>
              <a:rPr lang="zh-CN" altLang="en-US" sz="1600" dirty="0" smtClean="0">
                <a:solidFill>
                  <a:schemeClr val="bg1"/>
                </a:solidFill>
                <a:latin typeface="Times New Roman" pitchFamily="18" charset="0"/>
                <a:ea typeface="微软雅黑" pitchFamily="34" charset="-122"/>
                <a:cs typeface="Times New Roman" pitchFamily="18" charset="0"/>
              </a:rPr>
              <a:t>、</a:t>
            </a:r>
            <a:r>
              <a:rPr lang="en-US" altLang="zh-CN" sz="1600" dirty="0" smtClean="0">
                <a:solidFill>
                  <a:schemeClr val="bg1"/>
                </a:solidFill>
                <a:latin typeface="Times New Roman" pitchFamily="18" charset="0"/>
                <a:ea typeface="微软雅黑" pitchFamily="34" charset="-122"/>
                <a:cs typeface="Times New Roman" pitchFamily="18" charset="0"/>
              </a:rPr>
              <a:t>Excel</a:t>
            </a:r>
            <a:r>
              <a:rPr lang="zh-CN" altLang="en-US" sz="1600" dirty="0" smtClean="0">
                <a:solidFill>
                  <a:schemeClr val="bg1"/>
                </a:solidFill>
                <a:latin typeface="Times New Roman" pitchFamily="18" charset="0"/>
                <a:ea typeface="微软雅黑" pitchFamily="34" charset="-122"/>
                <a:cs typeface="Times New Roman" pitchFamily="18" charset="0"/>
              </a:rPr>
              <a:t>、</a:t>
            </a:r>
            <a:r>
              <a:rPr lang="en-US" altLang="zh-CN" sz="1600" dirty="0" smtClean="0">
                <a:solidFill>
                  <a:schemeClr val="bg1"/>
                </a:solidFill>
                <a:latin typeface="Times New Roman" pitchFamily="18" charset="0"/>
                <a:ea typeface="微软雅黑" pitchFamily="34" charset="-122"/>
                <a:cs typeface="Times New Roman" pitchFamily="18" charset="0"/>
              </a:rPr>
              <a:t>PPT</a:t>
            </a:r>
            <a:endParaRPr lang="zh-CN" altLang="en-US" sz="1600" dirty="0">
              <a:solidFill>
                <a:schemeClr val="bg1"/>
              </a:solidFill>
              <a:latin typeface="Times New Roman" pitchFamily="18" charset="0"/>
              <a:ea typeface="微软雅黑" pitchFamily="34" charset="-122"/>
              <a:cs typeface="Times New Roman" pitchFamily="18" charset="0"/>
            </a:endParaRPr>
          </a:p>
        </p:txBody>
      </p:sp>
      <p:sp>
        <p:nvSpPr>
          <p:cNvPr id="9" name="TextBox 8"/>
          <p:cNvSpPr txBox="1"/>
          <p:nvPr/>
        </p:nvSpPr>
        <p:spPr>
          <a:xfrm>
            <a:off x="9271000" y="4902200"/>
            <a:ext cx="2768600" cy="927100"/>
          </a:xfrm>
          <a:prstGeom prst="rect">
            <a:avLst/>
          </a:prstGeom>
          <a:solidFill>
            <a:srgbClr val="C00000"/>
          </a:solidFill>
          <a:ln>
            <a:solidFill>
              <a:srgbClr val="C00000"/>
            </a:solidFill>
          </a:ln>
        </p:spPr>
        <p:txBody>
          <a:bodyPr wrap="square" rtlCol="0" anchor="ctr">
            <a:noAutofit/>
          </a:bodyPr>
          <a:lstStyle/>
          <a:p>
            <a:pPr algn="just"/>
            <a:r>
              <a:rPr lang="zh-CN" altLang="en-US" sz="1600" dirty="0" smtClean="0">
                <a:solidFill>
                  <a:schemeClr val="bg1"/>
                </a:solidFill>
                <a:latin typeface="Times New Roman" pitchFamily="18" charset="0"/>
                <a:ea typeface="微软雅黑" pitchFamily="34" charset="-122"/>
                <a:cs typeface="Times New Roman" pitchFamily="18" charset="0"/>
              </a:rPr>
              <a:t>常用编程语言：</a:t>
            </a:r>
            <a:r>
              <a:rPr lang="en-US" altLang="zh-CN" sz="1600" dirty="0" smtClean="0">
                <a:solidFill>
                  <a:schemeClr val="bg1"/>
                </a:solidFill>
                <a:latin typeface="Times New Roman" pitchFamily="18" charset="0"/>
                <a:ea typeface="微软雅黑" pitchFamily="34" charset="-122"/>
                <a:cs typeface="Times New Roman" pitchFamily="18" charset="0"/>
              </a:rPr>
              <a:t>C/C++</a:t>
            </a:r>
            <a:r>
              <a:rPr lang="zh-CN" altLang="en-US" sz="1600" dirty="0" smtClean="0">
                <a:solidFill>
                  <a:schemeClr val="bg1"/>
                </a:solidFill>
                <a:latin typeface="Times New Roman" pitchFamily="18" charset="0"/>
                <a:ea typeface="微软雅黑" pitchFamily="34" charset="-122"/>
                <a:cs typeface="Times New Roman" pitchFamily="18" charset="0"/>
              </a:rPr>
              <a:t>、</a:t>
            </a:r>
            <a:r>
              <a:rPr lang="en-US" altLang="zh-CN" sz="1600" dirty="0" smtClean="0">
                <a:solidFill>
                  <a:schemeClr val="bg1"/>
                </a:solidFill>
                <a:latin typeface="Times New Roman" pitchFamily="18" charset="0"/>
                <a:ea typeface="微软雅黑" pitchFamily="34" charset="-122"/>
                <a:cs typeface="Times New Roman" pitchFamily="18" charset="0"/>
              </a:rPr>
              <a:t>C#</a:t>
            </a:r>
            <a:r>
              <a:rPr lang="zh-CN" altLang="en-US" sz="1600" dirty="0" smtClean="0">
                <a:solidFill>
                  <a:schemeClr val="bg1"/>
                </a:solidFill>
                <a:latin typeface="Times New Roman" pitchFamily="18" charset="0"/>
                <a:ea typeface="微软雅黑" pitchFamily="34" charset="-122"/>
                <a:cs typeface="Times New Roman" pitchFamily="18" charset="0"/>
              </a:rPr>
              <a:t>、</a:t>
            </a:r>
            <a:r>
              <a:rPr lang="en-US" altLang="zh-CN" sz="1600" dirty="0" smtClean="0">
                <a:solidFill>
                  <a:schemeClr val="bg1"/>
                </a:solidFill>
                <a:latin typeface="Times New Roman" pitchFamily="18" charset="0"/>
                <a:ea typeface="微软雅黑" pitchFamily="34" charset="-122"/>
                <a:cs typeface="Times New Roman" pitchFamily="18" charset="0"/>
              </a:rPr>
              <a:t>Java</a:t>
            </a:r>
            <a:r>
              <a:rPr lang="zh-CN" altLang="en-US" sz="1600" dirty="0" smtClean="0">
                <a:solidFill>
                  <a:schemeClr val="bg1"/>
                </a:solidFill>
                <a:latin typeface="Times New Roman" pitchFamily="18" charset="0"/>
                <a:ea typeface="微软雅黑" pitchFamily="34" charset="-122"/>
                <a:cs typeface="Times New Roman" pitchFamily="18" charset="0"/>
              </a:rPr>
              <a:t>、</a:t>
            </a:r>
            <a:r>
              <a:rPr lang="en-US" altLang="zh-CN" sz="1600" dirty="0" smtClean="0">
                <a:solidFill>
                  <a:schemeClr val="bg1"/>
                </a:solidFill>
                <a:latin typeface="Times New Roman" pitchFamily="18" charset="0"/>
                <a:ea typeface="微软雅黑" pitchFamily="34" charset="-122"/>
                <a:cs typeface="Times New Roman" pitchFamily="18" charset="0"/>
              </a:rPr>
              <a:t>Python</a:t>
            </a:r>
            <a:r>
              <a:rPr lang="zh-CN" altLang="en-US" sz="1600" dirty="0" smtClean="0">
                <a:solidFill>
                  <a:schemeClr val="bg1"/>
                </a:solidFill>
                <a:latin typeface="Times New Roman" pitchFamily="18" charset="0"/>
                <a:ea typeface="微软雅黑" pitchFamily="34" charset="-122"/>
                <a:cs typeface="Times New Roman" pitchFamily="18" charset="0"/>
              </a:rPr>
              <a:t>、</a:t>
            </a:r>
            <a:r>
              <a:rPr lang="en-US" altLang="zh-CN" sz="1600" dirty="0" err="1" smtClean="0">
                <a:solidFill>
                  <a:schemeClr val="bg1"/>
                </a:solidFill>
                <a:latin typeface="Times New Roman" pitchFamily="18" charset="0"/>
                <a:ea typeface="微软雅黑" pitchFamily="34" charset="-122"/>
                <a:cs typeface="Times New Roman" pitchFamily="18" charset="0"/>
              </a:rPr>
              <a:t>Javascript</a:t>
            </a:r>
            <a:r>
              <a:rPr lang="zh-CN" altLang="en-US" sz="1600" dirty="0" smtClean="0">
                <a:solidFill>
                  <a:schemeClr val="bg1"/>
                </a:solidFill>
                <a:latin typeface="Times New Roman" pitchFamily="18" charset="0"/>
                <a:ea typeface="微软雅黑" pitchFamily="34" charset="-122"/>
                <a:cs typeface="Times New Roman" pitchFamily="18" charset="0"/>
              </a:rPr>
              <a:t>、</a:t>
            </a:r>
            <a:r>
              <a:rPr lang="en-US" altLang="zh-CN" sz="1600" dirty="0" smtClean="0">
                <a:solidFill>
                  <a:schemeClr val="bg1"/>
                </a:solidFill>
                <a:latin typeface="Times New Roman" pitchFamily="18" charset="0"/>
                <a:ea typeface="微软雅黑" pitchFamily="34" charset="-122"/>
                <a:cs typeface="Times New Roman" pitchFamily="18" charset="0"/>
              </a:rPr>
              <a:t>HTML</a:t>
            </a:r>
            <a:r>
              <a:rPr lang="zh-CN" altLang="en-US" sz="1600" dirty="0" smtClean="0">
                <a:solidFill>
                  <a:schemeClr val="bg1"/>
                </a:solidFill>
                <a:latin typeface="Times New Roman" pitchFamily="18" charset="0"/>
                <a:ea typeface="微软雅黑" pitchFamily="34" charset="-122"/>
                <a:cs typeface="Times New Roman" pitchFamily="18" charset="0"/>
              </a:rPr>
              <a:t>等</a:t>
            </a:r>
            <a:endParaRPr lang="zh-CN" altLang="en-US" sz="1600" dirty="0">
              <a:solidFill>
                <a:schemeClr val="bg1"/>
              </a:solidFill>
              <a:latin typeface="Times New Roman" pitchFamily="18" charset="0"/>
              <a:ea typeface="微软雅黑" pitchFamily="34" charset="-122"/>
              <a:cs typeface="Times New Roman" pitchFamily="18" charset="0"/>
            </a:endParaRPr>
          </a:p>
        </p:txBody>
      </p:sp>
      <p:sp>
        <p:nvSpPr>
          <p:cNvPr id="10" name="矩形 9"/>
          <p:cNvSpPr/>
          <p:nvPr/>
        </p:nvSpPr>
        <p:spPr>
          <a:xfrm>
            <a:off x="1371600" y="5626900"/>
            <a:ext cx="5181600" cy="800213"/>
          </a:xfrm>
          <a:prstGeom prst="rect">
            <a:avLst/>
          </a:prstGeom>
        </p:spPr>
        <p:txBody>
          <a:bodyPr wrap="square" lIns="121914" tIns="60957" rIns="121914" bIns="60957">
            <a:spAutoFit/>
          </a:bodyPr>
          <a:lstStyle/>
          <a:p>
            <a:pPr defTabSz="1219140" fontAlgn="auto">
              <a:spcBef>
                <a:spcPts val="0"/>
              </a:spcBef>
              <a:spcAft>
                <a:spcPts val="0"/>
              </a:spcAft>
            </a:pPr>
            <a:r>
              <a:rPr lang="zh-CN" altLang="en-US" sz="2400" b="1" dirty="0" smtClean="0">
                <a:solidFill>
                  <a:prstClr val="black"/>
                </a:solidFill>
                <a:latin typeface="微软雅黑" pitchFamily="34" charset="-122"/>
                <a:ea typeface="微软雅黑" pitchFamily="34" charset="-122"/>
              </a:rPr>
              <a:t>适用课程：</a:t>
            </a:r>
            <a:endParaRPr lang="en-US" altLang="zh-CN" sz="24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000" dirty="0" smtClean="0">
                <a:solidFill>
                  <a:prstClr val="black"/>
                </a:solidFill>
                <a:latin typeface="微软雅黑" pitchFamily="34" charset="-122"/>
                <a:ea typeface="微软雅黑" pitchFamily="34" charset="-122"/>
              </a:rPr>
              <a:t>软件工程、编译技术、各种实验报告</a:t>
            </a:r>
            <a:r>
              <a:rPr lang="en-US" altLang="zh-CN" sz="2000" dirty="0" smtClean="0">
                <a:solidFill>
                  <a:prstClr val="black"/>
                </a:solidFill>
                <a:latin typeface="微软雅黑" pitchFamily="34" charset="-122"/>
                <a:ea typeface="微软雅黑" pitchFamily="34" charset="-122"/>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p>
        </p:txBody>
      </p:sp>
      <p:sp>
        <p:nvSpPr>
          <p:cNvPr id="3" name="内容占位符 2"/>
          <p:cNvSpPr>
            <a:spLocks noGrp="1"/>
          </p:cNvSpPr>
          <p:nvPr>
            <p:ph idx="1"/>
          </p:nvPr>
        </p:nvSpPr>
        <p:spPr/>
        <p:txBody>
          <a:bodyPr/>
          <a:lstStyle/>
          <a:p>
            <a:r>
              <a:rPr lang="zh-CN" altLang="en-US" b="1" dirty="0" smtClean="0"/>
              <a:t>软工实践教学</a:t>
            </a:r>
            <a:endParaRPr lang="en-US" altLang="zh-CN" dirty="0" smtClean="0"/>
          </a:p>
          <a:p>
            <a:pPr lvl="1"/>
            <a:r>
              <a:rPr lang="zh-CN" altLang="en-US" sz="3200" dirty="0" smtClean="0">
                <a:latin typeface="微软雅黑" pitchFamily="34" charset="-122"/>
                <a:ea typeface="微软雅黑" pitchFamily="34" charset="-122"/>
              </a:rPr>
              <a:t>小组作业、互评、</a:t>
            </a:r>
            <a:r>
              <a:rPr lang="en-US" altLang="zh-CN" sz="3200" dirty="0" err="1" smtClean="0">
                <a:latin typeface="微软雅黑" pitchFamily="34" charset="-122"/>
                <a:ea typeface="微软雅黑" pitchFamily="34" charset="-122"/>
              </a:rPr>
              <a:t>GitHub</a:t>
            </a:r>
            <a:r>
              <a:rPr lang="zh-CN" altLang="en-US" sz="3200" dirty="0" smtClean="0">
                <a:latin typeface="微软雅黑" pitchFamily="34" charset="-122"/>
                <a:ea typeface="微软雅黑" pitchFamily="34" charset="-122"/>
              </a:rPr>
              <a:t>协作</a:t>
            </a:r>
            <a:endParaRPr lang="zh-CN" altLang="en-US" sz="3200" dirty="0">
              <a:latin typeface="微软雅黑" pitchFamily="34" charset="-122"/>
              <a:ea typeface="微软雅黑" pitchFamily="34" charset="-122"/>
            </a:endParaRPr>
          </a:p>
        </p:txBody>
      </p:sp>
      <p:graphicFrame>
        <p:nvGraphicFramePr>
          <p:cNvPr id="5" name="内容占位符 3"/>
          <p:cNvGraphicFramePr>
            <a:graphicFrameLocks/>
          </p:cNvGraphicFramePr>
          <p:nvPr/>
        </p:nvGraphicFramePr>
        <p:xfrm>
          <a:off x="298748" y="3050580"/>
          <a:ext cx="3727152" cy="3489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a:blip r:embed="rId7" cstate="print"/>
          <a:srcRect/>
          <a:stretch>
            <a:fillRect/>
          </a:stretch>
        </p:blipFill>
        <p:spPr bwMode="auto">
          <a:xfrm>
            <a:off x="4048125" y="2948534"/>
            <a:ext cx="8053769" cy="3675888"/>
          </a:xfrm>
          <a:prstGeom prst="rect">
            <a:avLst/>
          </a:prstGeom>
          <a:noFill/>
          <a:ln w="9525">
            <a:noFill/>
            <a:miter lim="800000"/>
            <a:headEnd/>
            <a:tailEnd/>
          </a:ln>
        </p:spPr>
      </p:pic>
      <p:grpSp>
        <p:nvGrpSpPr>
          <p:cNvPr id="8" name="组合 7"/>
          <p:cNvGrpSpPr/>
          <p:nvPr/>
        </p:nvGrpSpPr>
        <p:grpSpPr>
          <a:xfrm>
            <a:off x="5251095" y="4038600"/>
            <a:ext cx="4248505" cy="355600"/>
            <a:chOff x="4989689" y="3900749"/>
            <a:chExt cx="6513692" cy="358461"/>
          </a:xfrm>
        </p:grpSpPr>
        <p:sp>
          <p:nvSpPr>
            <p:cNvPr id="9" name="圆角矩形 8"/>
            <p:cNvSpPr/>
            <p:nvPr/>
          </p:nvSpPr>
          <p:spPr>
            <a:xfrm>
              <a:off x="4989689" y="3939150"/>
              <a:ext cx="6479823" cy="30460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0" name="TextBox 9"/>
            <p:cNvSpPr txBox="1"/>
            <p:nvPr/>
          </p:nvSpPr>
          <p:spPr>
            <a:xfrm>
              <a:off x="9272520" y="3900749"/>
              <a:ext cx="2230861" cy="358461"/>
            </a:xfrm>
            <a:prstGeom prst="rect">
              <a:avLst/>
            </a:prstGeom>
            <a:solidFill>
              <a:srgbClr val="C00000"/>
            </a:solidFill>
            <a:ln>
              <a:solidFill>
                <a:srgbClr val="C00000"/>
              </a:solidFill>
            </a:ln>
          </p:spPr>
          <p:txBody>
            <a:bodyPr wrap="square" rtlCol="0" anchor="ctr">
              <a:noAutofit/>
            </a:bodyPr>
            <a:lstStyle/>
            <a:p>
              <a:r>
                <a:rPr lang="zh-CN" altLang="en-US" sz="1600" dirty="0" smtClean="0">
                  <a:solidFill>
                    <a:schemeClr val="bg1"/>
                  </a:solidFill>
                  <a:latin typeface="微软雅黑" pitchFamily="34" charset="-122"/>
                  <a:ea typeface="微软雅黑" pitchFamily="34" charset="-122"/>
                </a:rPr>
                <a:t>分组设置</a:t>
              </a:r>
              <a:endParaRPr lang="zh-CN" altLang="en-US" sz="1600" dirty="0">
                <a:solidFill>
                  <a:schemeClr val="bg1"/>
                </a:solidFill>
                <a:latin typeface="微软雅黑" pitchFamily="34" charset="-122"/>
                <a:ea typeface="微软雅黑" pitchFamily="34" charset="-122"/>
              </a:endParaRPr>
            </a:p>
          </p:txBody>
        </p:sp>
      </p:grpSp>
      <p:grpSp>
        <p:nvGrpSpPr>
          <p:cNvPr id="11" name="组合 10"/>
          <p:cNvGrpSpPr/>
          <p:nvPr/>
        </p:nvGrpSpPr>
        <p:grpSpPr>
          <a:xfrm>
            <a:off x="5212995" y="4381500"/>
            <a:ext cx="6699605" cy="787400"/>
            <a:chOff x="4952435" y="3925646"/>
            <a:chExt cx="6550946" cy="308675"/>
          </a:xfrm>
        </p:grpSpPr>
        <p:sp>
          <p:nvSpPr>
            <p:cNvPr id="12" name="圆角矩形 11"/>
            <p:cNvSpPr/>
            <p:nvPr/>
          </p:nvSpPr>
          <p:spPr>
            <a:xfrm>
              <a:off x="4952435" y="3929193"/>
              <a:ext cx="6479822" cy="30460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3" name="TextBox 12"/>
            <p:cNvSpPr txBox="1"/>
            <p:nvPr/>
          </p:nvSpPr>
          <p:spPr>
            <a:xfrm>
              <a:off x="9628233" y="3925646"/>
              <a:ext cx="1875148" cy="308675"/>
            </a:xfrm>
            <a:prstGeom prst="rect">
              <a:avLst/>
            </a:prstGeom>
            <a:solidFill>
              <a:srgbClr val="C00000"/>
            </a:solidFill>
            <a:ln>
              <a:solidFill>
                <a:srgbClr val="C00000"/>
              </a:solidFill>
            </a:ln>
          </p:spPr>
          <p:txBody>
            <a:bodyPr wrap="square" rtlCol="0" anchor="ctr">
              <a:noAutofit/>
            </a:bodyPr>
            <a:lstStyle/>
            <a:p>
              <a:r>
                <a:rPr lang="zh-CN" altLang="en-US" sz="1600" dirty="0" smtClean="0">
                  <a:solidFill>
                    <a:schemeClr val="bg1"/>
                  </a:solidFill>
                  <a:latin typeface="微软雅黑" pitchFamily="34" charset="-122"/>
                  <a:ea typeface="微软雅黑" pitchFamily="34" charset="-122"/>
                </a:rPr>
                <a:t>小组（匿名）互评</a:t>
              </a:r>
              <a:endParaRPr lang="zh-CN" altLang="en-US" sz="1600" dirty="0">
                <a:solidFill>
                  <a:schemeClr val="bg1"/>
                </a:solidFill>
                <a:latin typeface="微软雅黑" pitchFamily="34" charset="-122"/>
                <a:ea typeface="微软雅黑" pitchFamily="34" charset="-122"/>
              </a:endParaRPr>
            </a:p>
          </p:txBody>
        </p:sp>
      </p:grpSp>
      <p:sp>
        <p:nvSpPr>
          <p:cNvPr id="19" name="TextBox 18"/>
          <p:cNvSpPr txBox="1"/>
          <p:nvPr/>
        </p:nvSpPr>
        <p:spPr>
          <a:xfrm>
            <a:off x="6215738" y="6083300"/>
            <a:ext cx="1709062" cy="355600"/>
          </a:xfrm>
          <a:prstGeom prst="rect">
            <a:avLst/>
          </a:prstGeom>
          <a:solidFill>
            <a:srgbClr val="C00000"/>
          </a:solidFill>
          <a:ln>
            <a:solidFill>
              <a:srgbClr val="C00000"/>
            </a:solidFill>
          </a:ln>
        </p:spPr>
        <p:txBody>
          <a:bodyPr wrap="square" rtlCol="0" anchor="ctr">
            <a:noAutofit/>
          </a:bodyPr>
          <a:lstStyle/>
          <a:p>
            <a:pPr algn="ctr"/>
            <a:r>
              <a:rPr lang="zh-CN" altLang="en-US" sz="1600" dirty="0" smtClean="0">
                <a:solidFill>
                  <a:schemeClr val="bg1"/>
                </a:solidFill>
                <a:latin typeface="微软雅黑" pitchFamily="34" charset="-122"/>
                <a:ea typeface="微软雅黑" pitchFamily="34" charset="-122"/>
              </a:rPr>
              <a:t>开发过程</a:t>
            </a:r>
            <a:endParaRPr lang="zh-CN" altLang="en-US" sz="1600" dirty="0">
              <a:solidFill>
                <a:schemeClr val="bg1"/>
              </a:solidFill>
              <a:latin typeface="微软雅黑" pitchFamily="34" charset="-122"/>
              <a:ea typeface="微软雅黑" pitchFamily="34" charset="-122"/>
            </a:endParaRPr>
          </a:p>
        </p:txBody>
      </p:sp>
      <p:cxnSp>
        <p:nvCxnSpPr>
          <p:cNvPr id="20" name="直接连接符 19"/>
          <p:cNvCxnSpPr/>
          <p:nvPr/>
        </p:nvCxnSpPr>
        <p:spPr>
          <a:xfrm>
            <a:off x="6410987" y="6011292"/>
            <a:ext cx="111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联系 8"/>
          <p:cNvSpPr/>
          <p:nvPr/>
        </p:nvSpPr>
        <p:spPr>
          <a:xfrm>
            <a:off x="5027351" y="1412776"/>
            <a:ext cx="5760640" cy="4320480"/>
          </a:xfrm>
          <a:prstGeom prst="flowChartConnector">
            <a:avLst/>
          </a:prstGeom>
          <a:solidFill>
            <a:srgbClr val="EBDD2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fontAlgn="auto">
              <a:spcBef>
                <a:spcPts val="0"/>
              </a:spcBef>
              <a:spcAft>
                <a:spcPts val="0"/>
              </a:spcAft>
            </a:pPr>
            <a:endParaRPr lang="zh-CN" altLang="en-US" dirty="0">
              <a:solidFill>
                <a:prstClr val="white"/>
              </a:solidFill>
            </a:endParaRPr>
          </a:p>
        </p:txBody>
      </p:sp>
      <p:graphicFrame>
        <p:nvGraphicFramePr>
          <p:cNvPr id="15" name="图示 14"/>
          <p:cNvGraphicFramePr/>
          <p:nvPr/>
        </p:nvGraphicFramePr>
        <p:xfrm>
          <a:off x="1564475" y="1044279"/>
          <a:ext cx="95240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右箭头 4"/>
          <p:cNvSpPr/>
          <p:nvPr/>
        </p:nvSpPr>
        <p:spPr>
          <a:xfrm>
            <a:off x="527381" y="2276872"/>
            <a:ext cx="672075" cy="57606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fontAlgn="auto">
              <a:spcBef>
                <a:spcPts val="0"/>
              </a:spcBef>
              <a:spcAft>
                <a:spcPts val="0"/>
              </a:spcAft>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p>
        </p:txBody>
      </p:sp>
      <p:sp>
        <p:nvSpPr>
          <p:cNvPr id="3" name="内容占位符 2"/>
          <p:cNvSpPr>
            <a:spLocks noGrp="1"/>
          </p:cNvSpPr>
          <p:nvPr>
            <p:ph idx="1"/>
          </p:nvPr>
        </p:nvSpPr>
        <p:spPr>
          <a:xfrm>
            <a:off x="609600" y="1600201"/>
            <a:ext cx="11379200" cy="4525963"/>
          </a:xfrm>
        </p:spPr>
        <p:txBody>
          <a:bodyPr/>
          <a:lstStyle/>
          <a:p>
            <a:r>
              <a:rPr lang="zh-CN" altLang="en-US" b="1" dirty="0" smtClean="0"/>
              <a:t>支持</a:t>
            </a:r>
            <a:r>
              <a:rPr lang="en-US" altLang="zh-CN" b="1" dirty="0" smtClean="0"/>
              <a:t>ACM</a:t>
            </a:r>
            <a:r>
              <a:rPr lang="zh-CN" altLang="en-US" b="1" dirty="0" smtClean="0"/>
              <a:t>竞赛</a:t>
            </a:r>
            <a:r>
              <a:rPr lang="en-US" altLang="zh-CN" b="1" dirty="0" smtClean="0"/>
              <a:t>(CG-OJ) </a:t>
            </a:r>
            <a:r>
              <a:rPr lang="en-US" altLang="zh-CN" b="1" dirty="0" smtClean="0">
                <a:hlinkClick r:id="rId2"/>
              </a:rPr>
              <a:t>http:// oj.cjudge.net</a:t>
            </a:r>
            <a:endParaRPr lang="en-US" altLang="zh-CN" dirty="0" smtClean="0"/>
          </a:p>
          <a:p>
            <a:pPr lvl="1"/>
            <a:r>
              <a:rPr lang="zh-CN" altLang="en-US" sz="3200" dirty="0" smtClean="0">
                <a:latin typeface="微软雅黑" pitchFamily="34" charset="-122"/>
                <a:ea typeface="微软雅黑" pitchFamily="34" charset="-122"/>
              </a:rPr>
              <a:t>独立的</a:t>
            </a:r>
            <a:r>
              <a:rPr lang="en-US" altLang="zh-CN" sz="3200" dirty="0" smtClean="0">
                <a:latin typeface="微软雅黑" pitchFamily="34" charset="-122"/>
                <a:ea typeface="微软雅黑" pitchFamily="34" charset="-122"/>
              </a:rPr>
              <a:t>OJ</a:t>
            </a:r>
            <a:r>
              <a:rPr lang="zh-CN" altLang="en-US" sz="3200" dirty="0" smtClean="0">
                <a:latin typeface="微软雅黑" pitchFamily="34" charset="-122"/>
                <a:ea typeface="微软雅黑" pitchFamily="34" charset="-122"/>
              </a:rPr>
              <a:t>模块，与</a:t>
            </a:r>
            <a:r>
              <a:rPr lang="en-US" altLang="zh-CN" sz="3200" dirty="0" smtClean="0">
                <a:latin typeface="微软雅黑" pitchFamily="34" charset="-122"/>
                <a:ea typeface="微软雅黑" pitchFamily="34" charset="-122"/>
              </a:rPr>
              <a:t>CG</a:t>
            </a:r>
            <a:r>
              <a:rPr lang="zh-CN" altLang="en-US" sz="3200" dirty="0" smtClean="0">
                <a:latin typeface="微软雅黑" pitchFamily="34" charset="-122"/>
                <a:ea typeface="微软雅黑" pitchFamily="34" charset="-122"/>
              </a:rPr>
              <a:t>教学系统统一账号登录，沉淀更多的教学数据</a:t>
            </a:r>
            <a:endParaRPr lang="zh-CN" altLang="en-US" sz="32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cstate="print"/>
          <a:srcRect/>
          <a:stretch>
            <a:fillRect/>
          </a:stretch>
        </p:blipFill>
        <p:spPr bwMode="auto">
          <a:xfrm>
            <a:off x="4733925" y="2854239"/>
            <a:ext cx="7216775" cy="4676861"/>
          </a:xfrm>
          <a:prstGeom prst="rect">
            <a:avLst/>
          </a:prstGeom>
          <a:noFill/>
          <a:ln w="9525">
            <a:noFill/>
            <a:miter lim="800000"/>
            <a:headEnd/>
            <a:tailEnd/>
          </a:ln>
        </p:spPr>
      </p:pic>
      <p:graphicFrame>
        <p:nvGraphicFramePr>
          <p:cNvPr id="18" name="图示 17"/>
          <p:cNvGraphicFramePr/>
          <p:nvPr/>
        </p:nvGraphicFramePr>
        <p:xfrm>
          <a:off x="685788" y="3827450"/>
          <a:ext cx="3802744" cy="2650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全方位支持</a:t>
            </a:r>
            <a:r>
              <a:rPr lang="zh-CN" altLang="en-US" b="1" dirty="0" smtClean="0">
                <a:solidFill>
                  <a:srgbClr val="C00000"/>
                </a:solidFill>
              </a:rPr>
              <a:t>在线考试</a:t>
            </a:r>
            <a:endParaRPr lang="en-US" altLang="zh-CN" b="1" dirty="0" smtClean="0">
              <a:solidFill>
                <a:srgbClr val="C00000"/>
              </a:solidFill>
            </a:endParaRPr>
          </a:p>
          <a:p>
            <a:pPr lvl="1"/>
            <a:r>
              <a:rPr lang="zh-CN" altLang="en-US" sz="2800" b="1" dirty="0" smtClean="0">
                <a:latin typeface="微软雅黑" pitchFamily="34" charset="-122"/>
                <a:ea typeface="微软雅黑" pitchFamily="34" charset="-122"/>
              </a:rPr>
              <a:t>自动抽题组卷</a:t>
            </a:r>
            <a:r>
              <a:rPr lang="zh-CN" altLang="en-US" sz="2800" dirty="0" smtClean="0">
                <a:latin typeface="微软雅黑" pitchFamily="34" charset="-122"/>
                <a:ea typeface="微软雅黑" pitchFamily="34" charset="-122"/>
              </a:rPr>
              <a:t>：知识点分布、章节、难度、使用频度</a:t>
            </a:r>
            <a:endParaRPr lang="zh-CN" altLang="en-US" sz="2800"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2503489" y="2957940"/>
            <a:ext cx="5713411" cy="3734960"/>
          </a:xfrm>
          <a:prstGeom prst="rect">
            <a:avLst/>
          </a:prstGeom>
          <a:noFill/>
          <a:ln w="9525">
            <a:noFill/>
            <a:miter lim="800000"/>
            <a:headEnd/>
            <a:tailEnd/>
          </a:ln>
        </p:spPr>
      </p:pic>
      <p:sp>
        <p:nvSpPr>
          <p:cNvPr id="7" name="TextBox 6"/>
          <p:cNvSpPr txBox="1"/>
          <p:nvPr/>
        </p:nvSpPr>
        <p:spPr>
          <a:xfrm>
            <a:off x="6350000" y="4165600"/>
            <a:ext cx="1841500" cy="596900"/>
          </a:xfrm>
          <a:prstGeom prst="rect">
            <a:avLst/>
          </a:prstGeom>
          <a:solidFill>
            <a:srgbClr val="C00000"/>
          </a:solidFill>
          <a:ln>
            <a:solidFill>
              <a:srgbClr val="C00000"/>
            </a:solidFill>
          </a:ln>
        </p:spPr>
        <p:txBody>
          <a:bodyPr wrap="square" rtlCol="0" anchor="ctr">
            <a:noAutofit/>
          </a:bodyPr>
          <a:lstStyle/>
          <a:p>
            <a:pPr algn="ctr"/>
            <a:r>
              <a:rPr lang="zh-CN" altLang="en-US" sz="2000" dirty="0" smtClean="0">
                <a:solidFill>
                  <a:schemeClr val="bg1"/>
                </a:solidFill>
                <a:latin typeface="Times New Roman" pitchFamily="18" charset="0"/>
                <a:ea typeface="微软雅黑" pitchFamily="34" charset="-122"/>
                <a:cs typeface="Times New Roman" pitchFamily="18" charset="0"/>
              </a:rPr>
              <a:t>自动抽题</a:t>
            </a:r>
            <a:endParaRPr lang="zh-CN" altLang="en-US" sz="2000" dirty="0">
              <a:solidFill>
                <a:schemeClr val="bg1"/>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538537" y="2736336"/>
            <a:ext cx="8510093" cy="4108964"/>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全方位支持</a:t>
            </a:r>
            <a:r>
              <a:rPr lang="zh-CN" altLang="en-US" b="1" dirty="0" smtClean="0">
                <a:solidFill>
                  <a:srgbClr val="C00000"/>
                </a:solidFill>
              </a:rPr>
              <a:t>在线考试</a:t>
            </a:r>
            <a:endParaRPr lang="en-US" altLang="zh-CN" b="1" dirty="0" smtClean="0">
              <a:solidFill>
                <a:srgbClr val="C00000"/>
              </a:solidFill>
            </a:endParaRPr>
          </a:p>
          <a:p>
            <a:pPr lvl="1"/>
            <a:r>
              <a:rPr lang="zh-CN" altLang="en-US" sz="2400" dirty="0" smtClean="0">
                <a:latin typeface="微软雅黑" pitchFamily="34" charset="-122"/>
                <a:ea typeface="微软雅黑" pitchFamily="34" charset="-122"/>
              </a:rPr>
              <a:t>支持单场考试多套试卷，根据</a:t>
            </a:r>
            <a:r>
              <a:rPr lang="en-US" altLang="zh-CN" sz="2400" b="1" dirty="0" smtClean="0">
                <a:latin typeface="微软雅黑" pitchFamily="34" charset="-122"/>
                <a:ea typeface="微软雅黑" pitchFamily="34" charset="-122"/>
              </a:rPr>
              <a:t>IP</a:t>
            </a:r>
            <a:r>
              <a:rPr lang="zh-CN" altLang="en-US" sz="2400" b="1" dirty="0" smtClean="0">
                <a:latin typeface="微软雅黑" pitchFamily="34" charset="-122"/>
                <a:ea typeface="微软雅黑" pitchFamily="34" charset="-122"/>
              </a:rPr>
              <a:t>地址</a:t>
            </a:r>
            <a:r>
              <a:rPr lang="zh-CN" altLang="en-US" sz="2400" dirty="0" smtClean="0">
                <a:latin typeface="微软雅黑" pitchFamily="34" charset="-122"/>
                <a:ea typeface="微软雅黑" pitchFamily="34" charset="-122"/>
              </a:rPr>
              <a:t>或</a:t>
            </a:r>
            <a:r>
              <a:rPr lang="zh-CN" altLang="en-US" sz="2400" b="1" dirty="0" smtClean="0">
                <a:latin typeface="微软雅黑" pitchFamily="34" charset="-122"/>
                <a:ea typeface="微软雅黑" pitchFamily="34" charset="-122"/>
              </a:rPr>
              <a:t>学号</a:t>
            </a:r>
            <a:r>
              <a:rPr lang="zh-CN" altLang="en-US" sz="2400" dirty="0" smtClean="0">
                <a:latin typeface="微软雅黑" pitchFamily="34" charset="-122"/>
                <a:ea typeface="微软雅黑" pitchFamily="34" charset="-122"/>
              </a:rPr>
              <a:t>分发试卷</a:t>
            </a:r>
          </a:p>
          <a:p>
            <a:endParaRPr lang="zh-CN" altLang="en-US" dirty="0"/>
          </a:p>
        </p:txBody>
      </p:sp>
      <p:sp>
        <p:nvSpPr>
          <p:cNvPr id="9" name="TextBox 8"/>
          <p:cNvSpPr txBox="1"/>
          <p:nvPr/>
        </p:nvSpPr>
        <p:spPr>
          <a:xfrm>
            <a:off x="7061200" y="6489700"/>
            <a:ext cx="1079500" cy="368300"/>
          </a:xfrm>
          <a:prstGeom prst="rect">
            <a:avLst/>
          </a:prstGeom>
          <a:solidFill>
            <a:srgbClr val="C00000"/>
          </a:solidFill>
          <a:ln>
            <a:solidFill>
              <a:srgbClr val="C00000"/>
            </a:solidFill>
          </a:ln>
        </p:spPr>
        <p:txBody>
          <a:bodyPr wrap="square" rtlCol="0" anchor="ctr">
            <a:noAutofit/>
          </a:bodyPr>
          <a:lstStyle/>
          <a:p>
            <a:r>
              <a:rPr lang="zh-CN" altLang="en-US" sz="1600" dirty="0" smtClean="0">
                <a:solidFill>
                  <a:schemeClr val="bg1"/>
                </a:solidFill>
                <a:latin typeface="微软雅黑" pitchFamily="34" charset="-122"/>
                <a:ea typeface="微软雅黑" pitchFamily="34" charset="-122"/>
              </a:rPr>
              <a:t>多套试卷</a:t>
            </a:r>
            <a:endParaRPr lang="zh-CN" altLang="en-US" sz="1600" dirty="0">
              <a:solidFill>
                <a:schemeClr val="bg1"/>
              </a:solidFill>
              <a:latin typeface="微软雅黑" pitchFamily="34" charset="-122"/>
              <a:ea typeface="微软雅黑" pitchFamily="34" charset="-122"/>
            </a:endParaRPr>
          </a:p>
        </p:txBody>
      </p:sp>
      <p:sp>
        <p:nvSpPr>
          <p:cNvPr id="13" name="TextBox 12"/>
          <p:cNvSpPr txBox="1"/>
          <p:nvPr/>
        </p:nvSpPr>
        <p:spPr>
          <a:xfrm>
            <a:off x="10807700" y="3429002"/>
            <a:ext cx="1104900" cy="723898"/>
          </a:xfrm>
          <a:prstGeom prst="rect">
            <a:avLst/>
          </a:prstGeom>
          <a:solidFill>
            <a:srgbClr val="C00000"/>
          </a:solidFill>
          <a:ln>
            <a:solidFill>
              <a:srgbClr val="C00000"/>
            </a:solidFill>
          </a:ln>
        </p:spPr>
        <p:txBody>
          <a:bodyPr wrap="square" rtlCol="0" anchor="ctr">
            <a:noAutofit/>
          </a:bodyPr>
          <a:lstStyle/>
          <a:p>
            <a:pPr algn="ctr"/>
            <a:r>
              <a:rPr lang="zh-CN" altLang="en-US" sz="1600" dirty="0" smtClean="0">
                <a:solidFill>
                  <a:schemeClr val="bg1"/>
                </a:solidFill>
                <a:latin typeface="微软雅黑" pitchFamily="34" charset="-122"/>
                <a:ea typeface="微软雅黑" pitchFamily="34" charset="-122"/>
              </a:rPr>
              <a:t>试卷分发规则</a:t>
            </a:r>
            <a:endParaRPr lang="zh-CN" altLang="en-US" sz="1600" dirty="0">
              <a:solidFill>
                <a:schemeClr val="bg1"/>
              </a:solidFill>
              <a:latin typeface="微软雅黑" pitchFamily="34" charset="-122"/>
              <a:ea typeface="微软雅黑" pitchFamily="34" charset="-122"/>
            </a:endParaRPr>
          </a:p>
        </p:txBody>
      </p:sp>
      <p:sp>
        <p:nvSpPr>
          <p:cNvPr id="10" name="TextBox 9"/>
          <p:cNvSpPr txBox="1"/>
          <p:nvPr/>
        </p:nvSpPr>
        <p:spPr>
          <a:xfrm>
            <a:off x="152400" y="3213102"/>
            <a:ext cx="2895600" cy="698498"/>
          </a:xfrm>
          <a:prstGeom prst="rect">
            <a:avLst/>
          </a:prstGeom>
          <a:solidFill>
            <a:srgbClr val="C00000"/>
          </a:solidFill>
          <a:ln>
            <a:solidFill>
              <a:srgbClr val="C00000"/>
            </a:solidFill>
          </a:ln>
        </p:spPr>
        <p:txBody>
          <a:bodyPr wrap="square" rtlCol="0" anchor="ctr">
            <a:noAutofit/>
          </a:bodyPr>
          <a:lstStyle/>
          <a:p>
            <a:pPr algn="ctr"/>
            <a:r>
              <a:rPr lang="zh-CN" altLang="en-US" b="1" dirty="0" smtClean="0">
                <a:solidFill>
                  <a:schemeClr val="bg1"/>
                </a:solidFill>
                <a:latin typeface="微软雅黑" pitchFamily="34" charset="-122"/>
                <a:ea typeface="微软雅黑" pitchFamily="34" charset="-122"/>
              </a:rPr>
              <a:t>可监控内网</a:t>
            </a:r>
            <a:r>
              <a:rPr lang="en-US" altLang="zh-CN" b="1" dirty="0" smtClean="0">
                <a:solidFill>
                  <a:schemeClr val="bg1"/>
                </a:solidFill>
                <a:latin typeface="微软雅黑" pitchFamily="34" charset="-122"/>
                <a:ea typeface="微软雅黑" pitchFamily="34" charset="-122"/>
              </a:rPr>
              <a:t>IP</a:t>
            </a:r>
          </a:p>
          <a:p>
            <a:pPr algn="ct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机房通过</a:t>
            </a:r>
            <a:r>
              <a:rPr lang="en-US" altLang="zh-CN" sz="1600" dirty="0" smtClean="0">
                <a:solidFill>
                  <a:schemeClr val="bg1"/>
                </a:solidFill>
                <a:latin typeface="微软雅黑" pitchFamily="34" charset="-122"/>
                <a:ea typeface="微软雅黑" pitchFamily="34" charset="-122"/>
              </a:rPr>
              <a:t>NAT</a:t>
            </a:r>
            <a:r>
              <a:rPr lang="zh-CN" altLang="en-US" sz="1600" dirty="0" smtClean="0">
                <a:solidFill>
                  <a:schemeClr val="bg1"/>
                </a:solidFill>
                <a:latin typeface="微软雅黑" pitchFamily="34" charset="-122"/>
                <a:ea typeface="微软雅黑" pitchFamily="34" charset="-122"/>
              </a:rPr>
              <a:t>上网</a:t>
            </a:r>
            <a:r>
              <a:rPr lang="en-US" altLang="zh-CN" sz="1600" dirty="0" smtClean="0">
                <a:solidFill>
                  <a:schemeClr val="bg1"/>
                </a:solidFill>
                <a:latin typeface="微软雅黑" pitchFamily="34" charset="-122"/>
                <a:ea typeface="微软雅黑" pitchFamily="34" charset="-122"/>
              </a:rPr>
              <a:t>)</a:t>
            </a:r>
            <a:endParaRPr lang="zh-CN" altLang="en-US" sz="1600" dirty="0">
              <a:solidFill>
                <a:schemeClr val="bg1"/>
              </a:solidFill>
              <a:latin typeface="微软雅黑" pitchFamily="34" charset="-122"/>
              <a:ea typeface="微软雅黑" pitchFamily="34" charset="-122"/>
            </a:endParaRPr>
          </a:p>
        </p:txBody>
      </p:sp>
      <p:cxnSp>
        <p:nvCxnSpPr>
          <p:cNvPr id="12" name="直接连接符 11"/>
          <p:cNvCxnSpPr>
            <a:stCxn id="10" idx="3"/>
          </p:cNvCxnSpPr>
          <p:nvPr/>
        </p:nvCxnSpPr>
        <p:spPr>
          <a:xfrm>
            <a:off x="3048000" y="3562351"/>
            <a:ext cx="1714500" cy="20891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100" y="4178300"/>
            <a:ext cx="2857500" cy="596900"/>
          </a:xfrm>
          <a:prstGeom prst="rect">
            <a:avLst/>
          </a:prstGeom>
          <a:solidFill>
            <a:srgbClr val="C00000"/>
          </a:solidFill>
          <a:ln>
            <a:solidFill>
              <a:srgbClr val="C00000"/>
            </a:solidFill>
          </a:ln>
        </p:spPr>
        <p:txBody>
          <a:bodyPr wrap="square" rtlCol="0" anchor="ctr">
            <a:noAutofit/>
          </a:bodyPr>
          <a:lstStyle/>
          <a:p>
            <a:pPr algn="ctr"/>
            <a:r>
              <a:rPr lang="zh-CN" altLang="en-US" b="1" dirty="0" smtClean="0">
                <a:solidFill>
                  <a:schemeClr val="bg1"/>
                </a:solidFill>
                <a:latin typeface="微软雅黑" pitchFamily="34" charset="-122"/>
                <a:ea typeface="微软雅黑" pitchFamily="34" charset="-122"/>
              </a:rPr>
              <a:t>支持</a:t>
            </a:r>
            <a:r>
              <a:rPr lang="en-US" altLang="zh-CN" b="1" dirty="0" smtClean="0">
                <a:solidFill>
                  <a:schemeClr val="bg1"/>
                </a:solidFill>
                <a:latin typeface="微软雅黑" pitchFamily="34" charset="-122"/>
                <a:ea typeface="微软雅黑" pitchFamily="34" charset="-122"/>
              </a:rPr>
              <a:t>IP</a:t>
            </a:r>
            <a:r>
              <a:rPr lang="zh-CN" altLang="en-US" b="1" dirty="0" smtClean="0">
                <a:solidFill>
                  <a:schemeClr val="bg1"/>
                </a:solidFill>
                <a:latin typeface="微软雅黑" pitchFamily="34" charset="-122"/>
                <a:ea typeface="微软雅黑" pitchFamily="34" charset="-122"/>
              </a:rPr>
              <a:t>绑定</a:t>
            </a:r>
            <a:endParaRPr lang="en-US" altLang="zh-CN" b="1" dirty="0" smtClean="0">
              <a:solidFill>
                <a:schemeClr val="bg1"/>
              </a:solidFill>
              <a:latin typeface="微软雅黑" pitchFamily="34" charset="-122"/>
              <a:ea typeface="微软雅黑" pitchFamily="34" charset="-122"/>
            </a:endParaRPr>
          </a:p>
          <a:p>
            <a:pPr algn="ctr"/>
            <a:r>
              <a:rPr lang="zh-CN" altLang="en-US" sz="1400" dirty="0" smtClean="0">
                <a:solidFill>
                  <a:schemeClr val="bg1"/>
                </a:solidFill>
                <a:latin typeface="微软雅黑" pitchFamily="34" charset="-122"/>
                <a:ea typeface="微软雅黑" pitchFamily="34" charset="-122"/>
              </a:rPr>
              <a:t>（一个账号对应一台机器）</a:t>
            </a:r>
            <a:endParaRPr lang="zh-CN" altLang="en-US" sz="1400" dirty="0">
              <a:solidFill>
                <a:schemeClr val="bg1"/>
              </a:solidFill>
              <a:latin typeface="微软雅黑" pitchFamily="34" charset="-122"/>
              <a:ea typeface="微软雅黑" pitchFamily="34" charset="-122"/>
            </a:endParaRPr>
          </a:p>
        </p:txBody>
      </p:sp>
      <p:cxnSp>
        <p:nvCxnSpPr>
          <p:cNvPr id="15" name="直接连接符 14"/>
          <p:cNvCxnSpPr>
            <a:stCxn id="14" idx="3"/>
          </p:cNvCxnSpPr>
          <p:nvPr/>
        </p:nvCxnSpPr>
        <p:spPr>
          <a:xfrm>
            <a:off x="3022600" y="4476750"/>
            <a:ext cx="1714500" cy="13779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7800" y="5029202"/>
            <a:ext cx="2857500" cy="622298"/>
          </a:xfrm>
          <a:prstGeom prst="rect">
            <a:avLst/>
          </a:prstGeom>
          <a:solidFill>
            <a:srgbClr val="C00000"/>
          </a:solidFill>
          <a:ln>
            <a:solidFill>
              <a:srgbClr val="C00000"/>
            </a:solidFill>
          </a:ln>
        </p:spPr>
        <p:txBody>
          <a:bodyPr wrap="square" rtlCol="0" anchor="ctr">
            <a:noAutofit/>
          </a:bodyPr>
          <a:lstStyle/>
          <a:p>
            <a:pPr algn="ctr"/>
            <a:r>
              <a:rPr lang="en-US" altLang="zh-CN" b="1" dirty="0" smtClean="0">
                <a:solidFill>
                  <a:schemeClr val="bg1"/>
                </a:solidFill>
                <a:latin typeface="微软雅黑" pitchFamily="34" charset="-122"/>
                <a:ea typeface="微软雅黑" pitchFamily="34" charset="-122"/>
              </a:rPr>
              <a:t>IP</a:t>
            </a:r>
            <a:r>
              <a:rPr lang="zh-CN" altLang="en-US" b="1" dirty="0" smtClean="0">
                <a:solidFill>
                  <a:schemeClr val="bg1"/>
                </a:solidFill>
                <a:latin typeface="微软雅黑" pitchFamily="34" charset="-122"/>
                <a:ea typeface="微软雅黑" pitchFamily="34" charset="-122"/>
              </a:rPr>
              <a:t>地址访问控制</a:t>
            </a:r>
            <a:endParaRPr lang="en-US" altLang="zh-CN" b="1" dirty="0" smtClean="0">
              <a:solidFill>
                <a:schemeClr val="bg1"/>
              </a:solidFill>
              <a:latin typeface="微软雅黑" pitchFamily="34" charset="-122"/>
              <a:ea typeface="微软雅黑" pitchFamily="34" charset="-122"/>
            </a:endParaRPr>
          </a:p>
          <a:p>
            <a:pPr algn="ctr"/>
            <a:r>
              <a:rPr lang="zh-CN" altLang="en-US" sz="1400" dirty="0" smtClean="0">
                <a:solidFill>
                  <a:schemeClr val="bg1"/>
                </a:solidFill>
                <a:latin typeface="微软雅黑" pitchFamily="34" charset="-122"/>
                <a:ea typeface="微软雅黑" pitchFamily="34" charset="-122"/>
              </a:rPr>
              <a:t>（只允许特定的</a:t>
            </a:r>
            <a:r>
              <a:rPr lang="en-US" altLang="zh-CN" sz="1400" dirty="0" smtClean="0">
                <a:solidFill>
                  <a:schemeClr val="bg1"/>
                </a:solidFill>
                <a:latin typeface="微软雅黑" pitchFamily="34" charset="-122"/>
                <a:ea typeface="微软雅黑" pitchFamily="34" charset="-122"/>
              </a:rPr>
              <a:t>IP</a:t>
            </a:r>
            <a:r>
              <a:rPr lang="zh-CN" altLang="en-US" sz="1400" dirty="0" smtClean="0">
                <a:solidFill>
                  <a:schemeClr val="bg1"/>
                </a:solidFill>
                <a:latin typeface="微软雅黑" pitchFamily="34" charset="-122"/>
                <a:ea typeface="微软雅黑" pitchFamily="34" charset="-122"/>
              </a:rPr>
              <a:t>地址访问考试）</a:t>
            </a:r>
            <a:endParaRPr lang="zh-CN" altLang="en-US" sz="1400" dirty="0">
              <a:solidFill>
                <a:schemeClr val="bg1"/>
              </a:solidFill>
              <a:latin typeface="微软雅黑" pitchFamily="34" charset="-122"/>
              <a:ea typeface="微软雅黑" pitchFamily="34" charset="-122"/>
            </a:endParaRPr>
          </a:p>
        </p:txBody>
      </p:sp>
      <p:cxnSp>
        <p:nvCxnSpPr>
          <p:cNvPr id="19" name="直接连接符 18"/>
          <p:cNvCxnSpPr>
            <a:stCxn id="18" idx="3"/>
          </p:cNvCxnSpPr>
          <p:nvPr/>
        </p:nvCxnSpPr>
        <p:spPr>
          <a:xfrm>
            <a:off x="3035300" y="5340351"/>
            <a:ext cx="1727200" cy="6413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7800" y="5969002"/>
            <a:ext cx="2857500" cy="622298"/>
          </a:xfrm>
          <a:prstGeom prst="rect">
            <a:avLst/>
          </a:prstGeom>
          <a:solidFill>
            <a:srgbClr val="C00000"/>
          </a:solidFill>
          <a:ln>
            <a:solidFill>
              <a:srgbClr val="C00000"/>
            </a:solidFill>
          </a:ln>
        </p:spPr>
        <p:txBody>
          <a:bodyPr wrap="square" rtlCol="0" anchor="ctr">
            <a:noAutofit/>
          </a:bodyPr>
          <a:lstStyle/>
          <a:p>
            <a:pPr algn="ctr"/>
            <a:r>
              <a:rPr lang="zh-CN" altLang="en-US" b="1" dirty="0" smtClean="0">
                <a:solidFill>
                  <a:schemeClr val="bg1"/>
                </a:solidFill>
                <a:latin typeface="微软雅黑" pitchFamily="34" charset="-122"/>
                <a:ea typeface="微软雅黑" pitchFamily="34" charset="-122"/>
              </a:rPr>
              <a:t>栏目关闭</a:t>
            </a:r>
            <a:endParaRPr lang="en-US" altLang="zh-CN" b="1" dirty="0" smtClean="0">
              <a:solidFill>
                <a:schemeClr val="bg1"/>
              </a:solidFill>
              <a:latin typeface="微软雅黑" pitchFamily="34" charset="-122"/>
              <a:ea typeface="微软雅黑" pitchFamily="34" charset="-122"/>
            </a:endParaRPr>
          </a:p>
          <a:p>
            <a:pPr algn="ctr"/>
            <a:r>
              <a:rPr lang="zh-CN" altLang="en-US" sz="1400" dirty="0" smtClean="0">
                <a:solidFill>
                  <a:schemeClr val="bg1"/>
                </a:solidFill>
                <a:latin typeface="微软雅黑" pitchFamily="34" charset="-122"/>
                <a:ea typeface="微软雅黑" pitchFamily="34" charset="-122"/>
              </a:rPr>
              <a:t>（关闭答疑论坛、作业等栏目）</a:t>
            </a:r>
            <a:endParaRPr lang="zh-CN" altLang="en-US" sz="1400" dirty="0">
              <a:solidFill>
                <a:schemeClr val="bg1"/>
              </a:solidFill>
              <a:latin typeface="微软雅黑" pitchFamily="34" charset="-122"/>
              <a:ea typeface="微软雅黑" pitchFamily="34" charset="-122"/>
            </a:endParaRPr>
          </a:p>
        </p:txBody>
      </p:sp>
      <p:cxnSp>
        <p:nvCxnSpPr>
          <p:cNvPr id="37" name="直接连接符 36"/>
          <p:cNvCxnSpPr>
            <a:stCxn id="36" idx="3"/>
          </p:cNvCxnSpPr>
          <p:nvPr/>
        </p:nvCxnSpPr>
        <p:spPr>
          <a:xfrm flipV="1">
            <a:off x="3035300" y="6223000"/>
            <a:ext cx="1739900" cy="571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全方位支持</a:t>
            </a:r>
            <a:r>
              <a:rPr lang="zh-CN" altLang="en-US" b="1" dirty="0" smtClean="0">
                <a:solidFill>
                  <a:srgbClr val="C00000"/>
                </a:solidFill>
              </a:rPr>
              <a:t>在线考试</a:t>
            </a:r>
            <a:endParaRPr lang="en-US" altLang="zh-CN" b="1" dirty="0" smtClean="0">
              <a:solidFill>
                <a:srgbClr val="C00000"/>
              </a:solidFill>
            </a:endParaRPr>
          </a:p>
          <a:p>
            <a:pPr lvl="1"/>
            <a:r>
              <a:rPr lang="zh-CN" altLang="en-US" sz="3200" dirty="0" smtClean="0">
                <a:latin typeface="微软雅黑" pitchFamily="34" charset="-122"/>
                <a:ea typeface="微软雅黑" pitchFamily="34" charset="-122"/>
              </a:rPr>
              <a:t>实时监测学生交换账号互相抄袭</a:t>
            </a:r>
            <a:endParaRPr lang="zh-CN" altLang="en-US" sz="3200" dirty="0">
              <a:latin typeface="微软雅黑" pitchFamily="34" charset="-122"/>
              <a:ea typeface="微软雅黑" pitchFamily="34" charset="-122"/>
            </a:endParaRPr>
          </a:p>
        </p:txBody>
      </p:sp>
      <p:sp>
        <p:nvSpPr>
          <p:cNvPr id="5" name="矩形 4"/>
          <p:cNvSpPr/>
          <p:nvPr/>
        </p:nvSpPr>
        <p:spPr>
          <a:xfrm>
            <a:off x="7112000" y="2954786"/>
            <a:ext cx="5080000" cy="1031045"/>
          </a:xfrm>
          <a:prstGeom prst="rect">
            <a:avLst/>
          </a:prstGeom>
        </p:spPr>
        <p:txBody>
          <a:bodyPr wrap="square" lIns="121914" tIns="60957" rIns="121914" bIns="60957">
            <a:spAutoFit/>
          </a:bodyPr>
          <a:lstStyle/>
          <a:p>
            <a:pPr algn="ctr" defTabSz="1219140" fontAlgn="auto">
              <a:spcBef>
                <a:spcPts val="0"/>
              </a:spcBef>
              <a:spcAft>
                <a:spcPts val="0"/>
              </a:spcAft>
            </a:pPr>
            <a:r>
              <a:rPr lang="zh-CN" altLang="en-US" sz="3200" b="1" dirty="0" smtClean="0">
                <a:solidFill>
                  <a:prstClr val="black"/>
                </a:solidFill>
                <a:latin typeface="微软雅黑" pitchFamily="34" charset="-122"/>
                <a:ea typeface="微软雅黑" pitchFamily="34" charset="-122"/>
              </a:rPr>
              <a:t>可监控内网</a:t>
            </a:r>
            <a:r>
              <a:rPr lang="en-US" altLang="zh-CN" sz="3200" b="1" dirty="0" smtClean="0">
                <a:solidFill>
                  <a:prstClr val="black"/>
                </a:solidFill>
                <a:latin typeface="微软雅黑" pitchFamily="34" charset="-122"/>
                <a:ea typeface="微软雅黑" pitchFamily="34" charset="-122"/>
              </a:rPr>
              <a:t>IP</a:t>
            </a:r>
          </a:p>
          <a:p>
            <a:pPr algn="ctr" defTabSz="1219140" fontAlgn="auto">
              <a:spcBef>
                <a:spcPts val="0"/>
              </a:spcBef>
              <a:spcAft>
                <a:spcPts val="0"/>
              </a:spcAft>
            </a:pPr>
            <a:r>
              <a:rPr lang="zh-CN" altLang="en-US" sz="2700" dirty="0" smtClean="0">
                <a:solidFill>
                  <a:prstClr val="black"/>
                </a:solidFill>
                <a:latin typeface="微软雅黑" pitchFamily="34" charset="-122"/>
                <a:ea typeface="微软雅黑" pitchFamily="34" charset="-122"/>
              </a:rPr>
              <a:t>（通过</a:t>
            </a:r>
            <a:r>
              <a:rPr lang="en-US" altLang="zh-CN" sz="2700" dirty="0" smtClean="0">
                <a:solidFill>
                  <a:prstClr val="black"/>
                </a:solidFill>
                <a:latin typeface="微软雅黑" pitchFamily="34" charset="-122"/>
                <a:ea typeface="微软雅黑" pitchFamily="34" charset="-122"/>
              </a:rPr>
              <a:t>NAT</a:t>
            </a:r>
            <a:r>
              <a:rPr lang="zh-CN" altLang="en-US" sz="2700" dirty="0" smtClean="0">
                <a:solidFill>
                  <a:prstClr val="black"/>
                </a:solidFill>
                <a:latin typeface="微软雅黑" pitchFamily="34" charset="-122"/>
                <a:ea typeface="微软雅黑" pitchFamily="34" charset="-122"/>
              </a:rPr>
              <a:t>访问</a:t>
            </a:r>
            <a:r>
              <a:rPr lang="en-US" altLang="zh-CN" sz="2700" dirty="0" smtClean="0">
                <a:solidFill>
                  <a:prstClr val="black"/>
                </a:solidFill>
                <a:latin typeface="微软雅黑" pitchFamily="34" charset="-122"/>
                <a:ea typeface="微软雅黑" pitchFamily="34" charset="-122"/>
              </a:rPr>
              <a:t>CG</a:t>
            </a:r>
            <a:r>
              <a:rPr lang="zh-CN" altLang="en-US" sz="2700" dirty="0" smtClean="0">
                <a:solidFill>
                  <a:prstClr val="black"/>
                </a:solidFill>
                <a:latin typeface="微软雅黑" pitchFamily="34" charset="-122"/>
                <a:ea typeface="微软雅黑" pitchFamily="34" charset="-122"/>
              </a:rPr>
              <a:t>考试服务器）</a:t>
            </a:r>
            <a:endParaRPr lang="en-US" altLang="zh-CN" sz="2700" dirty="0" smtClean="0">
              <a:solidFill>
                <a:prstClr val="black"/>
              </a:solidFill>
              <a:latin typeface="微软雅黑" pitchFamily="34" charset="-122"/>
              <a:ea typeface="微软雅黑" pitchFamily="34" charset="-122"/>
            </a:endParaRPr>
          </a:p>
        </p:txBody>
      </p:sp>
      <p:pic>
        <p:nvPicPr>
          <p:cNvPr id="6146" name="Picture 2"/>
          <p:cNvPicPr>
            <a:picLocks noChangeAspect="1" noChangeArrowheads="1"/>
          </p:cNvPicPr>
          <p:nvPr/>
        </p:nvPicPr>
        <p:blipFill>
          <a:blip r:embed="rId3" cstate="print"/>
          <a:srcRect/>
          <a:stretch>
            <a:fillRect/>
          </a:stretch>
        </p:blipFill>
        <p:spPr bwMode="auto">
          <a:xfrm>
            <a:off x="339719" y="2921000"/>
            <a:ext cx="6734181" cy="3937000"/>
          </a:xfrm>
          <a:prstGeom prst="rect">
            <a:avLst/>
          </a:prstGeom>
          <a:noFill/>
          <a:ln w="9525">
            <a:noFill/>
            <a:miter lim="800000"/>
            <a:headEnd/>
            <a:tailEnd/>
          </a:ln>
        </p:spPr>
      </p:pic>
      <p:sp>
        <p:nvSpPr>
          <p:cNvPr id="7" name="矩形 6"/>
          <p:cNvSpPr/>
          <p:nvPr/>
        </p:nvSpPr>
        <p:spPr>
          <a:xfrm>
            <a:off x="7150100" y="4995958"/>
            <a:ext cx="5041900" cy="923324"/>
          </a:xfrm>
          <a:prstGeom prst="rect">
            <a:avLst/>
          </a:prstGeom>
        </p:spPr>
        <p:txBody>
          <a:bodyPr wrap="square" lIns="121914" tIns="60957" rIns="121914" bIns="60957">
            <a:spAutoFit/>
          </a:bodyPr>
          <a:lstStyle/>
          <a:p>
            <a:pPr defTabSz="1219140" fontAlgn="auto">
              <a:spcBef>
                <a:spcPts val="0"/>
              </a:spcBef>
              <a:spcAft>
                <a:spcPts val="0"/>
              </a:spcAft>
            </a:pPr>
            <a:r>
              <a:rPr lang="zh-CN" altLang="en-US" sz="3200" b="1" dirty="0" smtClean="0">
                <a:solidFill>
                  <a:prstClr val="black"/>
                </a:solidFill>
                <a:latin typeface="微软雅黑" pitchFamily="34" charset="-122"/>
                <a:ea typeface="微软雅黑" pitchFamily="34" charset="-122"/>
              </a:rPr>
              <a:t>在线考试如何</a:t>
            </a:r>
            <a:r>
              <a:rPr lang="zh-CN" altLang="en-US" sz="3200" b="1" dirty="0" smtClean="0">
                <a:solidFill>
                  <a:srgbClr val="C00000"/>
                </a:solidFill>
                <a:latin typeface="微软雅黑" pitchFamily="34" charset="-122"/>
                <a:ea typeface="微软雅黑" pitchFamily="34" charset="-122"/>
              </a:rPr>
              <a:t>有效</a:t>
            </a:r>
            <a:r>
              <a:rPr lang="zh-CN" altLang="en-US" sz="3200" b="1" dirty="0" smtClean="0">
                <a:solidFill>
                  <a:prstClr val="black"/>
                </a:solidFill>
                <a:latin typeface="微软雅黑" pitchFamily="34" charset="-122"/>
                <a:ea typeface="微软雅黑" pitchFamily="34" charset="-122"/>
              </a:rPr>
              <a:t>防作弊？</a:t>
            </a:r>
            <a:r>
              <a:rPr lang="en-US" altLang="zh-CN" sz="2700" dirty="0" smtClean="0">
                <a:solidFill>
                  <a:prstClr val="black"/>
                </a:solidFill>
                <a:latin typeface="微软雅黑" pitchFamily="34" charset="-122"/>
                <a:ea typeface="微软雅黑" pitchFamily="34" charset="-122"/>
              </a:rPr>
              <a:t> </a:t>
            </a:r>
          </a:p>
          <a:p>
            <a:pPr defTabSz="1219140" fontAlgn="auto">
              <a:spcBef>
                <a:spcPts val="0"/>
              </a:spcBef>
              <a:spcAft>
                <a:spcPts val="0"/>
              </a:spcAft>
            </a:pPr>
            <a:r>
              <a:rPr lang="en-US" altLang="zh-CN" sz="2000" dirty="0" smtClean="0">
                <a:solidFill>
                  <a:prstClr val="black"/>
                </a:solidFill>
                <a:latin typeface="微软雅黑" pitchFamily="34" charset="-122"/>
                <a:ea typeface="微软雅黑" pitchFamily="34" charset="-122"/>
                <a:hlinkClick r:id="rId4"/>
              </a:rPr>
              <a:t>http://cjudge.net/document/guide</a:t>
            </a:r>
            <a:endParaRPr lang="en-US" altLang="zh-CN" sz="2000" dirty="0" smtClean="0">
              <a:solidFill>
                <a:prstClr val="black"/>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p>
        </p:txBody>
      </p:sp>
      <p:sp>
        <p:nvSpPr>
          <p:cNvPr id="3" name="内容占位符 2"/>
          <p:cNvSpPr>
            <a:spLocks noGrp="1"/>
          </p:cNvSpPr>
          <p:nvPr>
            <p:ph idx="1"/>
          </p:nvPr>
        </p:nvSpPr>
        <p:spPr/>
        <p:txBody>
          <a:bodyPr>
            <a:normAutofit/>
          </a:bodyPr>
          <a:lstStyle/>
          <a:p>
            <a:r>
              <a:rPr lang="zh-CN" altLang="en-US" b="1" dirty="0" smtClean="0"/>
              <a:t>增设栏目</a:t>
            </a:r>
            <a:endParaRPr lang="en-US" altLang="zh-CN" b="1" dirty="0" smtClean="0"/>
          </a:p>
          <a:p>
            <a:pPr lvl="1"/>
            <a:r>
              <a:rPr lang="zh-CN" altLang="en-US" sz="3200" dirty="0" smtClean="0">
                <a:latin typeface="微软雅黑" pitchFamily="34" charset="-122"/>
                <a:ea typeface="微软雅黑" pitchFamily="34" charset="-122"/>
              </a:rPr>
              <a:t>自定义新的栏目，栏目内容可以播放视频、音频等</a:t>
            </a:r>
          </a:p>
          <a:p>
            <a:endParaRPr lang="zh-CN" altLang="en-US" b="1" dirty="0"/>
          </a:p>
        </p:txBody>
      </p:sp>
      <p:pic>
        <p:nvPicPr>
          <p:cNvPr id="1027" name="Picture 3"/>
          <p:cNvPicPr>
            <a:picLocks noChangeAspect="1" noChangeArrowheads="1"/>
          </p:cNvPicPr>
          <p:nvPr/>
        </p:nvPicPr>
        <p:blipFill>
          <a:blip r:embed="rId2" cstate="print"/>
          <a:srcRect/>
          <a:stretch>
            <a:fillRect/>
          </a:stretch>
        </p:blipFill>
        <p:spPr bwMode="auto">
          <a:xfrm>
            <a:off x="101600" y="3058418"/>
            <a:ext cx="6159500" cy="318998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7037388" y="3108300"/>
            <a:ext cx="5154612" cy="3140100"/>
          </a:xfrm>
          <a:prstGeom prst="rect">
            <a:avLst/>
          </a:prstGeom>
          <a:noFill/>
          <a:ln w="9525">
            <a:noFill/>
            <a:miter lim="800000"/>
            <a:headEnd/>
            <a:tailEnd/>
          </a:ln>
        </p:spPr>
      </p:pic>
      <p:cxnSp>
        <p:nvCxnSpPr>
          <p:cNvPr id="8" name="直接箭头连接符 7"/>
          <p:cNvCxnSpPr/>
          <p:nvPr/>
        </p:nvCxnSpPr>
        <p:spPr>
          <a:xfrm>
            <a:off x="6369050" y="4451350"/>
            <a:ext cx="600075" cy="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可定制的首页风格：</a:t>
            </a:r>
            <a:r>
              <a:rPr lang="zh-CN" altLang="en-US" b="1" dirty="0" smtClean="0">
                <a:solidFill>
                  <a:srgbClr val="C00000"/>
                </a:solidFill>
                <a:latin typeface="微软雅黑" pitchFamily="34" charset="-122"/>
                <a:ea typeface="微软雅黑" pitchFamily="34" charset="-122"/>
              </a:rPr>
              <a:t>精简</a:t>
            </a:r>
            <a:endParaRPr lang="en-US" altLang="zh-CN" b="1" dirty="0" smtClean="0">
              <a:solidFill>
                <a:srgbClr val="C00000"/>
              </a:solidFill>
              <a:latin typeface="微软雅黑" pitchFamily="34" charset="-122"/>
              <a:ea typeface="微软雅黑" pitchFamily="34" charset="-122"/>
            </a:endParaRPr>
          </a:p>
          <a:p>
            <a:endParaRPr lang="zh-CN" altLang="en-US" dirty="0"/>
          </a:p>
        </p:txBody>
      </p:sp>
      <p:pic>
        <p:nvPicPr>
          <p:cNvPr id="4" name="Picture 2"/>
          <p:cNvPicPr>
            <a:picLocks noChangeAspect="1" noChangeArrowheads="1"/>
          </p:cNvPicPr>
          <p:nvPr/>
        </p:nvPicPr>
        <p:blipFill>
          <a:blip r:embed="rId3" cstate="print"/>
          <a:srcRect/>
          <a:stretch>
            <a:fillRect/>
          </a:stretch>
        </p:blipFill>
        <p:spPr bwMode="auto">
          <a:xfrm>
            <a:off x="1738312" y="2254883"/>
            <a:ext cx="8250174" cy="4581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r>
              <a:rPr lang="zh-CN" altLang="en-US" dirty="0" smtClean="0">
                <a:latin typeface="微软雅黑" pitchFamily="34" charset="-122"/>
                <a:ea typeface="微软雅黑" pitchFamily="34" charset="-122"/>
              </a:rPr>
              <a:t>可定制的首页风格</a:t>
            </a:r>
            <a:r>
              <a:rPr lang="zh-CN" altLang="en-US" dirty="0" smtClean="0">
                <a:latin typeface="微软雅黑" pitchFamily="34" charset="-122"/>
                <a:ea typeface="微软雅黑" pitchFamily="34" charset="-122"/>
              </a:rPr>
              <a:t>：</a:t>
            </a:r>
            <a:r>
              <a:rPr lang="zh-CN" altLang="en-US" b="1" dirty="0" smtClean="0">
                <a:solidFill>
                  <a:srgbClr val="C00000"/>
                </a:solidFill>
                <a:latin typeface="微软雅黑" pitchFamily="34" charset="-122"/>
                <a:ea typeface="微软雅黑" pitchFamily="34" charset="-122"/>
              </a:rPr>
              <a:t>课程中心</a:t>
            </a:r>
            <a:endParaRPr lang="en-US" altLang="zh-CN" b="1" dirty="0" smtClean="0">
              <a:solidFill>
                <a:srgbClr val="C00000"/>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1763713" y="2320736"/>
            <a:ext cx="7570787" cy="4537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r>
              <a:rPr lang="zh-CN" altLang="en-US" dirty="0" smtClean="0">
                <a:latin typeface="微软雅黑" pitchFamily="34" charset="-122"/>
                <a:ea typeface="微软雅黑" pitchFamily="34" charset="-122"/>
              </a:rPr>
              <a:t>可定制的首页风格</a:t>
            </a:r>
            <a:r>
              <a:rPr lang="zh-CN" altLang="en-US" dirty="0" smtClean="0">
                <a:latin typeface="微软雅黑" pitchFamily="34" charset="-122"/>
                <a:ea typeface="微软雅黑" pitchFamily="34" charset="-122"/>
              </a:rPr>
              <a:t>：</a:t>
            </a:r>
            <a:r>
              <a:rPr lang="en-US" altLang="zh-CN" b="1" dirty="0" smtClean="0">
                <a:solidFill>
                  <a:srgbClr val="C00000"/>
                </a:solidFill>
                <a:latin typeface="微软雅黑" pitchFamily="34" charset="-122"/>
                <a:ea typeface="微软雅黑" pitchFamily="34" charset="-122"/>
              </a:rPr>
              <a:t>OJ</a:t>
            </a:r>
            <a:endParaRPr lang="en-US" altLang="zh-CN" b="1" dirty="0" smtClean="0">
              <a:solidFill>
                <a:srgbClr val="C00000"/>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1422400" y="2319150"/>
            <a:ext cx="7899400" cy="43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质量</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fontScale="70000" lnSpcReduction="20000"/>
          </a:bodyPr>
          <a:lstStyle/>
          <a:p>
            <a:r>
              <a:rPr lang="zh-CN" altLang="en-US" b="1" dirty="0" smtClean="0"/>
              <a:t>性能！</a:t>
            </a:r>
            <a:endParaRPr lang="en-US" altLang="zh-CN" b="1" dirty="0" smtClean="0"/>
          </a:p>
          <a:p>
            <a:pPr lvl="1"/>
            <a:r>
              <a:rPr lang="zh-CN" altLang="en-US" dirty="0" smtClean="0">
                <a:latin typeface="微软雅黑" pitchFamily="34" charset="-122"/>
                <a:ea typeface="微软雅黑" pitchFamily="34" charset="-122"/>
              </a:rPr>
              <a:t>单台普通笔记本能够支撑</a:t>
            </a:r>
            <a:r>
              <a:rPr lang="en-US" altLang="zh-CN" dirty="0" smtClean="0">
                <a:latin typeface="微软雅黑" pitchFamily="34" charset="-122"/>
                <a:ea typeface="微软雅黑" pitchFamily="34" charset="-122"/>
              </a:rPr>
              <a:t>2000</a:t>
            </a:r>
            <a:r>
              <a:rPr lang="zh-CN" altLang="en-US" dirty="0" smtClean="0">
                <a:latin typeface="微软雅黑" pitchFamily="34" charset="-122"/>
                <a:ea typeface="微软雅黑" pitchFamily="34" charset="-122"/>
              </a:rPr>
              <a:t>人同时在线考试</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单台双路服务器可支撑</a:t>
            </a:r>
            <a:r>
              <a:rPr lang="en-US" altLang="zh-CN" dirty="0" smtClean="0">
                <a:latin typeface="微软雅黑" pitchFamily="34" charset="-122"/>
                <a:ea typeface="微软雅黑" pitchFamily="34" charset="-122"/>
              </a:rPr>
              <a:t>20000</a:t>
            </a:r>
            <a:r>
              <a:rPr lang="zh-CN" altLang="en-US" dirty="0" smtClean="0">
                <a:latin typeface="微软雅黑" pitchFamily="34" charset="-122"/>
                <a:ea typeface="微软雅黑" pitchFamily="34" charset="-122"/>
              </a:rPr>
              <a:t>人同时在线考试</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案例：</a:t>
            </a:r>
            <a:endParaRPr lang="en-US" altLang="zh-CN" dirty="0" smtClean="0">
              <a:latin typeface="微软雅黑" pitchFamily="34" charset="-122"/>
              <a:ea typeface="微软雅黑" pitchFamily="34" charset="-122"/>
            </a:endParaRPr>
          </a:p>
          <a:p>
            <a:pPr lvl="2"/>
            <a:r>
              <a:rPr lang="zh-CN" altLang="en-US" dirty="0" smtClean="0">
                <a:latin typeface="微软雅黑" pitchFamily="34" charset="-122"/>
                <a:ea typeface="微软雅黑" pitchFamily="34" charset="-122"/>
              </a:rPr>
              <a:t>上海大学</a:t>
            </a:r>
            <a:endParaRPr lang="en-US" altLang="zh-CN" dirty="0" smtClean="0">
              <a:latin typeface="微软雅黑" pitchFamily="34" charset="-122"/>
              <a:ea typeface="微软雅黑" pitchFamily="34" charset="-122"/>
            </a:endParaRPr>
          </a:p>
          <a:p>
            <a:pPr lvl="3"/>
            <a:r>
              <a:rPr lang="zh-CN" altLang="en-US" dirty="0" smtClean="0">
                <a:latin typeface="微软雅黑" pitchFamily="34" charset="-122"/>
                <a:ea typeface="微软雅黑" pitchFamily="34" charset="-122"/>
              </a:rPr>
              <a:t>单台服务器支撑全校</a:t>
            </a:r>
            <a:r>
              <a:rPr lang="en-US" altLang="zh-CN" dirty="0" smtClean="0">
                <a:latin typeface="微软雅黑" pitchFamily="34" charset="-122"/>
                <a:ea typeface="微软雅黑" pitchFamily="34" charset="-122"/>
              </a:rPr>
              <a:t>3000</a:t>
            </a:r>
            <a:r>
              <a:rPr lang="zh-CN" altLang="en-US" dirty="0" smtClean="0">
                <a:latin typeface="微软雅黑" pitchFamily="34" charset="-122"/>
                <a:ea typeface="微软雅黑" pitchFamily="34" charset="-122"/>
              </a:rPr>
              <a:t>人</a:t>
            </a:r>
            <a:endParaRPr lang="en-US" altLang="zh-CN" dirty="0" smtClean="0">
              <a:latin typeface="微软雅黑" pitchFamily="34" charset="-122"/>
              <a:ea typeface="微软雅黑" pitchFamily="34" charset="-122"/>
            </a:endParaRPr>
          </a:p>
          <a:p>
            <a:pPr lvl="2"/>
            <a:r>
              <a:rPr lang="zh-CN" altLang="en-US" dirty="0" smtClean="0">
                <a:latin typeface="微软雅黑" pitchFamily="34" charset="-122"/>
                <a:ea typeface="微软雅黑" pitchFamily="34" charset="-122"/>
              </a:rPr>
              <a:t>国防科大</a:t>
            </a:r>
            <a:endParaRPr lang="en-US" altLang="zh-CN" dirty="0" smtClean="0">
              <a:latin typeface="微软雅黑" pitchFamily="34" charset="-122"/>
              <a:ea typeface="微软雅黑" pitchFamily="34" charset="-122"/>
            </a:endParaRPr>
          </a:p>
          <a:p>
            <a:pPr lvl="3"/>
            <a:r>
              <a:rPr lang="en-US" altLang="zh-CN" dirty="0" smtClean="0">
                <a:latin typeface="微软雅黑" pitchFamily="34" charset="-122"/>
                <a:ea typeface="微软雅黑" pitchFamily="34" charset="-122"/>
              </a:rPr>
              <a:t>1GB</a:t>
            </a:r>
            <a:r>
              <a:rPr lang="zh-CN" altLang="en-US" dirty="0" smtClean="0">
                <a:latin typeface="微软雅黑" pitchFamily="34" charset="-122"/>
                <a:ea typeface="微软雅黑" pitchFamily="34" charset="-122"/>
              </a:rPr>
              <a:t>内存台式机的抗压测试</a:t>
            </a:r>
            <a:endParaRPr lang="en-US" altLang="zh-CN" dirty="0" smtClean="0">
              <a:latin typeface="微软雅黑" pitchFamily="34" charset="-122"/>
              <a:ea typeface="微软雅黑" pitchFamily="34" charset="-122"/>
            </a:endParaRPr>
          </a:p>
          <a:p>
            <a:pPr lvl="2"/>
            <a:r>
              <a:rPr lang="zh-CN" altLang="en-US" dirty="0" smtClean="0">
                <a:latin typeface="微软雅黑" pitchFamily="34" charset="-122"/>
                <a:ea typeface="微软雅黑" pitchFamily="34" charset="-122"/>
              </a:rPr>
              <a:t>北航</a:t>
            </a:r>
            <a:endParaRPr lang="en-US" altLang="zh-CN" dirty="0" smtClean="0">
              <a:latin typeface="微软雅黑" pitchFamily="34" charset="-122"/>
              <a:ea typeface="微软雅黑" pitchFamily="34" charset="-122"/>
            </a:endParaRPr>
          </a:p>
          <a:p>
            <a:pPr lvl="3"/>
            <a:r>
              <a:rPr lang="en-US" altLang="zh-CN" dirty="0" smtClean="0">
                <a:latin typeface="微软雅黑" pitchFamily="34" charset="-122"/>
                <a:ea typeface="微软雅黑" pitchFamily="34" charset="-122"/>
              </a:rPr>
              <a:t>P4 CPU 1GB</a:t>
            </a:r>
            <a:r>
              <a:rPr lang="zh-CN" altLang="en-US" dirty="0" smtClean="0">
                <a:latin typeface="微软雅黑" pitchFamily="34" charset="-122"/>
                <a:ea typeface="微软雅黑" pitchFamily="34" charset="-122"/>
              </a:rPr>
              <a:t>内存台式机 </a:t>
            </a:r>
            <a:r>
              <a:rPr lang="en-US" altLang="zh-CN" dirty="0" smtClean="0">
                <a:latin typeface="微软雅黑" pitchFamily="34" charset="-122"/>
                <a:ea typeface="微软雅黑" pitchFamily="34" charset="-122"/>
              </a:rPr>
              <a:t>350</a:t>
            </a:r>
            <a:r>
              <a:rPr lang="zh-CN" altLang="en-US" dirty="0" smtClean="0">
                <a:latin typeface="微软雅黑" pitchFamily="34" charset="-122"/>
                <a:ea typeface="微软雅黑" pitchFamily="34" charset="-122"/>
              </a:rPr>
              <a:t>人考试</a:t>
            </a:r>
            <a:endParaRPr lang="en-US" altLang="zh-CN" dirty="0" smtClean="0">
              <a:latin typeface="微软雅黑" pitchFamily="34" charset="-122"/>
              <a:ea typeface="微软雅黑" pitchFamily="34" charset="-122"/>
            </a:endParaRPr>
          </a:p>
          <a:p>
            <a:pPr lvl="2"/>
            <a:r>
              <a:rPr lang="zh-CN" altLang="en-US" dirty="0" smtClean="0">
                <a:latin typeface="微软雅黑" pitchFamily="34" charset="-122"/>
                <a:ea typeface="微软雅黑" pitchFamily="34" charset="-122"/>
              </a:rPr>
              <a:t>河北地质大学</a:t>
            </a:r>
            <a:endParaRPr lang="en-US" altLang="zh-CN" dirty="0" smtClean="0">
              <a:latin typeface="微软雅黑" pitchFamily="34" charset="-122"/>
              <a:ea typeface="微软雅黑" pitchFamily="34" charset="-122"/>
            </a:endParaRPr>
          </a:p>
          <a:p>
            <a:pPr lvl="3"/>
            <a:r>
              <a:rPr lang="en-US" altLang="zh-CN" dirty="0" smtClean="0">
                <a:latin typeface="微软雅黑" pitchFamily="34" charset="-122"/>
                <a:ea typeface="微软雅黑" pitchFamily="34" charset="-122"/>
              </a:rPr>
              <a:t>Windows </a:t>
            </a:r>
            <a:r>
              <a:rPr lang="en-US" altLang="zh-CN" dirty="0" err="1" smtClean="0">
                <a:latin typeface="微软雅黑" pitchFamily="34" charset="-122"/>
                <a:ea typeface="微软雅黑" pitchFamily="34" charset="-122"/>
              </a:rPr>
              <a:t>VMWare</a:t>
            </a:r>
            <a:r>
              <a:rPr lang="zh-CN" altLang="en-US" dirty="0" smtClean="0">
                <a:latin typeface="微软雅黑" pitchFamily="34" charset="-122"/>
                <a:ea typeface="微软雅黑" pitchFamily="34" charset="-122"/>
              </a:rPr>
              <a:t>工作站虚拟机，</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核</a:t>
            </a:r>
            <a:r>
              <a:rPr lang="en-US" altLang="zh-CN" dirty="0" smtClean="0">
                <a:latin typeface="微软雅黑" pitchFamily="34" charset="-122"/>
                <a:ea typeface="微软雅黑" pitchFamily="34" charset="-122"/>
              </a:rPr>
              <a:t>Xeon CPU</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2GB </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600</a:t>
            </a:r>
            <a:r>
              <a:rPr lang="zh-CN" altLang="en-US" dirty="0" smtClean="0">
                <a:latin typeface="微软雅黑" pitchFamily="34" charset="-122"/>
                <a:ea typeface="微软雅黑" pitchFamily="34" charset="-122"/>
              </a:rPr>
              <a:t>人同时在线考试</a:t>
            </a:r>
            <a:endParaRPr lang="en-US" altLang="zh-CN" dirty="0" smtClean="0">
              <a:latin typeface="微软雅黑" pitchFamily="34" charset="-122"/>
              <a:ea typeface="微软雅黑" pitchFamily="34" charset="-122"/>
            </a:endParaRPr>
          </a:p>
          <a:p>
            <a:pPr lvl="2">
              <a:buNone/>
            </a:pPr>
            <a:endParaRPr lang="zh-CN" altLang="en-US" dirty="0">
              <a:latin typeface="微软雅黑" pitchFamily="34" charset="-122"/>
              <a:ea typeface="微软雅黑" pitchFamily="34" charset="-122"/>
            </a:endParaRPr>
          </a:p>
        </p:txBody>
      </p:sp>
      <p:pic>
        <p:nvPicPr>
          <p:cNvPr id="5122" name="Picture 2"/>
          <p:cNvPicPr>
            <a:picLocks noChangeAspect="1" noChangeArrowheads="1"/>
          </p:cNvPicPr>
          <p:nvPr/>
        </p:nvPicPr>
        <p:blipFill>
          <a:blip r:embed="rId3" cstate="print"/>
          <a:srcRect/>
          <a:stretch>
            <a:fillRect/>
          </a:stretch>
        </p:blipFill>
        <p:spPr bwMode="auto">
          <a:xfrm>
            <a:off x="7965650" y="2780929"/>
            <a:ext cx="4226353" cy="2563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质量</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zh-CN" altLang="en-US" b="1" dirty="0" smtClean="0"/>
              <a:t>安全性！</a:t>
            </a:r>
            <a:endParaRPr lang="en-US" altLang="zh-CN" b="1" dirty="0" smtClean="0"/>
          </a:p>
          <a:p>
            <a:pPr lvl="1"/>
            <a:r>
              <a:rPr lang="zh-CN" altLang="en-US" dirty="0" smtClean="0">
                <a:latin typeface="微软雅黑" pitchFamily="34" charset="-122"/>
                <a:ea typeface="微软雅黑" pitchFamily="34" charset="-122"/>
              </a:rPr>
              <a:t>在线评判系统极易出现安全性问题</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安全性如何保障？</a:t>
            </a:r>
            <a:endParaRPr lang="en-US" altLang="zh-CN" dirty="0" smtClean="0">
              <a:latin typeface="微软雅黑" pitchFamily="34" charset="-122"/>
              <a:ea typeface="微软雅黑" pitchFamily="34" charset="-122"/>
            </a:endParaRPr>
          </a:p>
          <a:p>
            <a:pPr lvl="2"/>
            <a:r>
              <a:rPr lang="zh-CN" altLang="en-US" dirty="0" smtClean="0">
                <a:latin typeface="微软雅黑" pitchFamily="34" charset="-122"/>
                <a:ea typeface="微软雅黑" pitchFamily="34" charset="-122"/>
              </a:rPr>
              <a:t>长时间使用验证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高水平的攻防测试</a:t>
            </a:r>
          </a:p>
          <a:p>
            <a:pPr lvl="1"/>
            <a:endParaRPr lang="en-US"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工具发展史</a:t>
            </a:r>
            <a:endParaRPr lang="zh-CN" altLang="en-US" dirty="0">
              <a:latin typeface="Times New Roman" pitchFamily="18" charset="0"/>
              <a:cs typeface="Times New Roman" pitchFamily="18" charset="0"/>
            </a:endParaRPr>
          </a:p>
        </p:txBody>
      </p:sp>
      <p:sp>
        <p:nvSpPr>
          <p:cNvPr id="8" name="内容占位符 7"/>
          <p:cNvSpPr>
            <a:spLocks noGrp="1"/>
          </p:cNvSpPr>
          <p:nvPr>
            <p:ph idx="1"/>
          </p:nvPr>
        </p:nvSpPr>
        <p:spPr>
          <a:xfrm>
            <a:off x="2453074" y="2448306"/>
            <a:ext cx="2810588" cy="3777283"/>
          </a:xfrm>
        </p:spPr>
        <p:txBody>
          <a:bodyPr>
            <a:normAutofit/>
          </a:bodyPr>
          <a:lstStyle/>
          <a:p>
            <a:pPr algn="just"/>
            <a:r>
              <a:rPr lang="en-US" altLang="zh-CN" sz="2800" dirty="0" smtClean="0">
                <a:latin typeface="Times New Roman" pitchFamily="18" charset="0"/>
                <a:ea typeface="微软雅黑" pitchFamily="34" charset="-122"/>
                <a:cs typeface="Times New Roman" pitchFamily="18" charset="0"/>
              </a:rPr>
              <a:t>CG</a:t>
            </a:r>
            <a:r>
              <a:rPr lang="zh-CN" altLang="en-US" sz="2800" dirty="0" smtClean="0">
                <a:latin typeface="Times New Roman" pitchFamily="18" charset="0"/>
                <a:ea typeface="微软雅黑" pitchFamily="34" charset="-122"/>
                <a:cs typeface="Times New Roman" pitchFamily="18" charset="0"/>
              </a:rPr>
              <a:t>成功研发，经受大并发测试</a:t>
            </a:r>
            <a:endParaRPr lang="en-US" altLang="zh-CN" sz="2800" dirty="0" smtClean="0">
              <a:latin typeface="Times New Roman" pitchFamily="18" charset="0"/>
              <a:ea typeface="微软雅黑" pitchFamily="34" charset="-122"/>
              <a:cs typeface="Times New Roman" pitchFamily="18" charset="0"/>
            </a:endParaRPr>
          </a:p>
          <a:p>
            <a:pPr algn="just"/>
            <a:r>
              <a:rPr lang="zh-CN" altLang="en-US" sz="2800" dirty="0" smtClean="0">
                <a:latin typeface="Times New Roman" pitchFamily="18" charset="0"/>
                <a:ea typeface="微软雅黑" pitchFamily="34" charset="-122"/>
                <a:cs typeface="Times New Roman" pitchFamily="18" charset="0"/>
              </a:rPr>
              <a:t>内部使用，持续完善</a:t>
            </a:r>
            <a:endParaRPr lang="en-US" altLang="zh-CN" sz="2800" dirty="0" smtClean="0">
              <a:latin typeface="Times New Roman" pitchFamily="18" charset="0"/>
              <a:ea typeface="微软雅黑" pitchFamily="34" charset="-122"/>
              <a:cs typeface="Times New Roman" pitchFamily="18" charset="0"/>
            </a:endParaRPr>
          </a:p>
          <a:p>
            <a:pPr lvl="1" algn="just"/>
            <a:endParaRPr lang="en-US" altLang="zh-CN" sz="2800" dirty="0" smtClean="0">
              <a:latin typeface="Times New Roman" pitchFamily="18" charset="0"/>
              <a:ea typeface="微软雅黑" pitchFamily="34" charset="-122"/>
              <a:cs typeface="Times New Roman" pitchFamily="18" charset="0"/>
            </a:endParaRPr>
          </a:p>
        </p:txBody>
      </p:sp>
      <p:sp>
        <p:nvSpPr>
          <p:cNvPr id="10" name="TextBox 9"/>
          <p:cNvSpPr txBox="1">
            <a:spLocks noChangeArrowheads="1"/>
          </p:cNvSpPr>
          <p:nvPr/>
        </p:nvSpPr>
        <p:spPr bwMode="auto">
          <a:xfrm>
            <a:off x="1977729" y="1484790"/>
            <a:ext cx="1075508" cy="615553"/>
          </a:xfrm>
          <a:prstGeom prst="rect">
            <a:avLst/>
          </a:prstGeom>
          <a:noFill/>
          <a:ln w="9525">
            <a:noFill/>
            <a:miter lim="800000"/>
            <a:headEnd/>
            <a:tailEnd/>
          </a:ln>
        </p:spPr>
        <p:txBody>
          <a:bodyPr wrap="none" lIns="121906" tIns="60953" rIns="121906" bIns="60953">
            <a:spAutoFit/>
          </a:bodyPr>
          <a:lstStyle/>
          <a:p>
            <a:pPr algn="ctr" defTabSz="1219050" fontAlgn="auto">
              <a:spcBef>
                <a:spcPts val="0"/>
              </a:spcBef>
              <a:spcAft>
                <a:spcPts val="0"/>
              </a:spcAft>
              <a:defRPr/>
            </a:pPr>
            <a:r>
              <a:rPr lang="en-US" altLang="zh-CN" sz="3200" b="1" dirty="0" smtClean="0">
                <a:solidFill>
                  <a:prstClr val="black"/>
                </a:solidFill>
                <a:latin typeface="黑体" pitchFamily="49" charset="-122"/>
                <a:ea typeface="黑体" pitchFamily="49" charset="-122"/>
              </a:rPr>
              <a:t>2003</a:t>
            </a:r>
            <a:endParaRPr lang="zh-CN" altLang="en-US" sz="3200" b="1" dirty="0">
              <a:solidFill>
                <a:prstClr val="black"/>
              </a:solidFill>
              <a:latin typeface="黑体" pitchFamily="49" charset="-122"/>
              <a:ea typeface="黑体" pitchFamily="49" charset="-122"/>
            </a:endParaRPr>
          </a:p>
        </p:txBody>
      </p:sp>
      <p:sp>
        <p:nvSpPr>
          <p:cNvPr id="11" name="TextBox 13"/>
          <p:cNvSpPr txBox="1">
            <a:spLocks noChangeArrowheads="1"/>
          </p:cNvSpPr>
          <p:nvPr/>
        </p:nvSpPr>
        <p:spPr bwMode="auto">
          <a:xfrm>
            <a:off x="4749229" y="1484790"/>
            <a:ext cx="1075508" cy="615553"/>
          </a:xfrm>
          <a:prstGeom prst="rect">
            <a:avLst/>
          </a:prstGeom>
          <a:noFill/>
          <a:ln w="9525">
            <a:noFill/>
            <a:miter lim="800000"/>
            <a:headEnd/>
            <a:tailEnd/>
          </a:ln>
        </p:spPr>
        <p:txBody>
          <a:bodyPr wrap="none" lIns="121906" tIns="60953" rIns="121906" bIns="60953">
            <a:spAutoFit/>
          </a:bodyPr>
          <a:lstStyle/>
          <a:p>
            <a:pPr algn="ctr" defTabSz="1219050" fontAlgn="auto">
              <a:spcBef>
                <a:spcPts val="0"/>
              </a:spcBef>
              <a:spcAft>
                <a:spcPts val="0"/>
              </a:spcAft>
              <a:defRPr/>
            </a:pPr>
            <a:r>
              <a:rPr lang="en-US" altLang="zh-CN" sz="3200" b="1" dirty="0" smtClean="0">
                <a:solidFill>
                  <a:prstClr val="black"/>
                </a:solidFill>
                <a:latin typeface="黑体" pitchFamily="49" charset="-122"/>
                <a:ea typeface="黑体" pitchFamily="49" charset="-122"/>
              </a:rPr>
              <a:t>2009</a:t>
            </a:r>
            <a:endParaRPr lang="zh-CN" altLang="en-US" sz="3200" b="1" dirty="0">
              <a:solidFill>
                <a:prstClr val="black"/>
              </a:solidFill>
              <a:latin typeface="黑体" pitchFamily="49" charset="-122"/>
              <a:ea typeface="黑体" pitchFamily="49" charset="-122"/>
            </a:endParaRPr>
          </a:p>
        </p:txBody>
      </p:sp>
      <p:cxnSp>
        <p:nvCxnSpPr>
          <p:cNvPr id="13" name="直接连接符 12"/>
          <p:cNvCxnSpPr/>
          <p:nvPr/>
        </p:nvCxnSpPr>
        <p:spPr bwMode="auto">
          <a:xfrm>
            <a:off x="8559434" y="2276872"/>
            <a:ext cx="3240000" cy="0"/>
          </a:xfrm>
          <a:prstGeom prst="line">
            <a:avLst/>
          </a:prstGeom>
          <a:ln w="76200">
            <a:solidFill>
              <a:srgbClr val="00B0F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22" name="直接连接符 21"/>
          <p:cNvCxnSpPr/>
          <p:nvPr/>
        </p:nvCxnSpPr>
        <p:spPr bwMode="auto">
          <a:xfrm>
            <a:off x="2464362" y="2276872"/>
            <a:ext cx="2784309" cy="0"/>
          </a:xfrm>
          <a:prstGeom prst="line">
            <a:avLst/>
          </a:prstGeom>
          <a:ln w="762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7" name="直接连接符 26"/>
          <p:cNvCxnSpPr/>
          <p:nvPr/>
        </p:nvCxnSpPr>
        <p:spPr bwMode="auto">
          <a:xfrm>
            <a:off x="0" y="2262554"/>
            <a:ext cx="2464362" cy="14318"/>
          </a:xfrm>
          <a:prstGeom prst="line">
            <a:avLst/>
          </a:prstGeom>
          <a:ln w="76200">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18" name="直接连接符 17"/>
          <p:cNvCxnSpPr/>
          <p:nvPr/>
        </p:nvCxnSpPr>
        <p:spPr bwMode="auto">
          <a:xfrm>
            <a:off x="2464361" y="1988841"/>
            <a:ext cx="0" cy="28803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5248670" y="1988840"/>
            <a:ext cx="0" cy="2880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248670" y="2276872"/>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513033" y="2276872"/>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2" name="内容占位符 2"/>
          <p:cNvSpPr txBox="1">
            <a:spLocks/>
          </p:cNvSpPr>
          <p:nvPr/>
        </p:nvSpPr>
        <p:spPr>
          <a:xfrm>
            <a:off x="8510954" y="2420888"/>
            <a:ext cx="3389125" cy="4437111"/>
          </a:xfrm>
          <a:prstGeom prst="rect">
            <a:avLst/>
          </a:prstGeom>
        </p:spPr>
        <p:txBody>
          <a:bodyPr vert="horz" lIns="121906" tIns="60953" rIns="121906" bIns="60953" rtlCol="0">
            <a:normAutofit lnSpcReduction="10000"/>
          </a:bodyPr>
          <a:lstStyle/>
          <a:p>
            <a:pPr marL="457143" indent="-457143" algn="just" defTabSz="1219050" fontAlgn="auto">
              <a:spcBef>
                <a:spcPct val="20000"/>
              </a:spcBef>
              <a:spcAft>
                <a:spcPts val="0"/>
              </a:spcAft>
              <a:buFont typeface="Arial" pitchFamily="34" charset="0"/>
              <a:buChar char="•"/>
              <a:defRPr/>
            </a:pPr>
            <a:r>
              <a:rPr lang="zh-CN" altLang="en-US" sz="2800" dirty="0" smtClean="0">
                <a:solidFill>
                  <a:prstClr val="black"/>
                </a:solidFill>
                <a:latin typeface="微软雅黑" pitchFamily="34" charset="-122"/>
                <a:ea typeface="微软雅黑" pitchFamily="34" charset="-122"/>
              </a:rPr>
              <a:t>迁移到阿里云（</a:t>
            </a:r>
            <a:r>
              <a:rPr lang="en-US" altLang="zh-CN" sz="2800" dirty="0" smtClean="0">
                <a:solidFill>
                  <a:prstClr val="black"/>
                </a:solidFill>
                <a:latin typeface="微软雅黑" pitchFamily="34" charset="-122"/>
                <a:ea typeface="微软雅黑" pitchFamily="34" charset="-122"/>
              </a:rPr>
              <a:t>cjudge.net</a:t>
            </a:r>
            <a:r>
              <a:rPr lang="zh-CN" altLang="en-US" sz="2800" dirty="0" smtClean="0">
                <a:solidFill>
                  <a:prstClr val="black"/>
                </a:solidFill>
                <a:latin typeface="微软雅黑" pitchFamily="34" charset="-122"/>
                <a:ea typeface="微软雅黑" pitchFamily="34" charset="-122"/>
              </a:rPr>
              <a:t>）</a:t>
            </a:r>
            <a:endParaRPr lang="en-US" altLang="zh-CN" sz="2800" dirty="0" smtClean="0">
              <a:solidFill>
                <a:prstClr val="black"/>
              </a:solidFill>
              <a:latin typeface="微软雅黑" pitchFamily="34" charset="-122"/>
              <a:ea typeface="微软雅黑" pitchFamily="34" charset="-122"/>
            </a:endParaRPr>
          </a:p>
          <a:p>
            <a:pPr marL="457143" indent="-457143" defTabSz="1219050" fontAlgn="auto">
              <a:spcBef>
                <a:spcPct val="20000"/>
              </a:spcBef>
              <a:spcAft>
                <a:spcPts val="0"/>
              </a:spcAft>
              <a:buFont typeface="Arial" pitchFamily="34" charset="0"/>
              <a:buChar char="•"/>
              <a:defRPr/>
            </a:pPr>
            <a:r>
              <a:rPr lang="zh-CN" altLang="en-US" sz="2800" dirty="0" smtClean="0">
                <a:solidFill>
                  <a:prstClr val="black"/>
                </a:solidFill>
                <a:latin typeface="微软雅黑" pitchFamily="34" charset="-122"/>
                <a:ea typeface="微软雅黑" pitchFamily="34" charset="-122"/>
              </a:rPr>
              <a:t>商业化维持系统的长远发展</a:t>
            </a:r>
            <a:endParaRPr lang="en-US" altLang="zh-CN" sz="2800" dirty="0" smtClean="0">
              <a:solidFill>
                <a:prstClr val="black"/>
              </a:solidFill>
              <a:latin typeface="微软雅黑" pitchFamily="34" charset="-122"/>
              <a:ea typeface="微软雅黑" pitchFamily="34" charset="-122"/>
            </a:endParaRPr>
          </a:p>
          <a:p>
            <a:pPr marL="457143" indent="-457143" algn="just" defTabSz="1219050" fontAlgn="auto">
              <a:spcBef>
                <a:spcPct val="20000"/>
              </a:spcBef>
              <a:spcAft>
                <a:spcPts val="0"/>
              </a:spcAft>
              <a:buFont typeface="Arial" pitchFamily="34" charset="0"/>
              <a:buChar char="•"/>
              <a:defRPr/>
            </a:pPr>
            <a:r>
              <a:rPr lang="zh-CN" altLang="en-US" sz="2800" dirty="0" smtClean="0">
                <a:solidFill>
                  <a:prstClr val="black"/>
                </a:solidFill>
                <a:latin typeface="微软雅黑" pitchFamily="34" charset="-122"/>
                <a:ea typeface="微软雅黑" pitchFamily="34" charset="-122"/>
              </a:rPr>
              <a:t>版本快速迭代，大概每</a:t>
            </a:r>
            <a:r>
              <a:rPr lang="en-US" altLang="zh-CN" sz="2800" dirty="0" smtClean="0">
                <a:solidFill>
                  <a:prstClr val="black"/>
                </a:solidFill>
                <a:latin typeface="微软雅黑" pitchFamily="34" charset="-122"/>
                <a:ea typeface="微软雅黑" pitchFamily="34" charset="-122"/>
              </a:rPr>
              <a:t>1</a:t>
            </a:r>
            <a:r>
              <a:rPr lang="zh-CN" altLang="en-US" sz="2800" dirty="0" smtClean="0">
                <a:solidFill>
                  <a:prstClr val="black"/>
                </a:solidFill>
                <a:latin typeface="微软雅黑" pitchFamily="34" charset="-122"/>
                <a:ea typeface="微软雅黑" pitchFamily="34" charset="-122"/>
              </a:rPr>
              <a:t>个半月升级一次</a:t>
            </a:r>
            <a:endParaRPr lang="en-US" altLang="zh-CN" sz="2800" dirty="0" smtClean="0">
              <a:solidFill>
                <a:prstClr val="black"/>
              </a:solidFill>
              <a:latin typeface="微软雅黑" pitchFamily="34" charset="-122"/>
              <a:ea typeface="微软雅黑" pitchFamily="34" charset="-122"/>
            </a:endParaRPr>
          </a:p>
          <a:p>
            <a:pPr marL="457143" indent="-457143" defTabSz="1219050" fontAlgn="auto">
              <a:spcBef>
                <a:spcPct val="20000"/>
              </a:spcBef>
              <a:spcAft>
                <a:spcPts val="0"/>
              </a:spcAft>
              <a:buFont typeface="Arial" pitchFamily="34" charset="0"/>
              <a:buChar char="•"/>
              <a:defRPr/>
            </a:pPr>
            <a:r>
              <a:rPr lang="zh-CN" altLang="en-US" sz="2800" dirty="0" smtClean="0">
                <a:solidFill>
                  <a:prstClr val="black"/>
                </a:solidFill>
                <a:latin typeface="微软雅黑" pitchFamily="34" charset="-122"/>
                <a:ea typeface="微软雅黑" pitchFamily="34" charset="-122"/>
              </a:rPr>
              <a:t>程序评判系统</a:t>
            </a:r>
            <a:r>
              <a:rPr lang="en-US" altLang="zh-CN" sz="2800" b="1" dirty="0" smtClean="0">
                <a:solidFill>
                  <a:srgbClr val="C00000"/>
                </a:solidFill>
                <a:latin typeface="微软雅黑" pitchFamily="34" charset="-122"/>
                <a:ea typeface="微软雅黑" pitchFamily="34" charset="-122"/>
              </a:rPr>
              <a:t>→</a:t>
            </a:r>
            <a:r>
              <a:rPr lang="zh-CN" altLang="en-US" sz="2800" dirty="0" smtClean="0">
                <a:solidFill>
                  <a:prstClr val="black"/>
                </a:solidFill>
                <a:latin typeface="微软雅黑" pitchFamily="34" charset="-122"/>
                <a:ea typeface="微软雅黑" pitchFamily="34" charset="-122"/>
              </a:rPr>
              <a:t>计算机课程一体化支撑平台</a:t>
            </a:r>
            <a:endParaRPr lang="zh-CN" altLang="en-US" sz="2800" dirty="0">
              <a:solidFill>
                <a:prstClr val="black"/>
              </a:solidFill>
              <a:latin typeface="微软雅黑" pitchFamily="34" charset="-122"/>
              <a:ea typeface="微软雅黑" pitchFamily="34" charset="-122"/>
            </a:endParaRPr>
          </a:p>
        </p:txBody>
      </p:sp>
      <p:cxnSp>
        <p:nvCxnSpPr>
          <p:cNvPr id="21" name="直接连接符 20"/>
          <p:cNvCxnSpPr/>
          <p:nvPr/>
        </p:nvCxnSpPr>
        <p:spPr bwMode="auto">
          <a:xfrm>
            <a:off x="5248671" y="2276872"/>
            <a:ext cx="3311691"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23" name="直接连接符 22"/>
          <p:cNvCxnSpPr/>
          <p:nvPr/>
        </p:nvCxnSpPr>
        <p:spPr bwMode="auto">
          <a:xfrm>
            <a:off x="8513033" y="1988840"/>
            <a:ext cx="0" cy="28803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13"/>
          <p:cNvSpPr txBox="1">
            <a:spLocks noChangeArrowheads="1"/>
          </p:cNvSpPr>
          <p:nvPr/>
        </p:nvSpPr>
        <p:spPr bwMode="auto">
          <a:xfrm>
            <a:off x="7935858" y="1484790"/>
            <a:ext cx="1280130" cy="615539"/>
          </a:xfrm>
          <a:prstGeom prst="rect">
            <a:avLst/>
          </a:prstGeom>
          <a:noFill/>
          <a:ln w="9525">
            <a:noFill/>
            <a:miter lim="800000"/>
            <a:headEnd/>
            <a:tailEnd/>
          </a:ln>
        </p:spPr>
        <p:txBody>
          <a:bodyPr wrap="none" lIns="121906" tIns="60953" rIns="121906" bIns="60953">
            <a:spAutoFit/>
          </a:bodyPr>
          <a:lstStyle/>
          <a:p>
            <a:pPr algn="ctr" defTabSz="1219050" fontAlgn="auto">
              <a:spcBef>
                <a:spcPts val="0"/>
              </a:spcBef>
              <a:spcAft>
                <a:spcPts val="0"/>
              </a:spcAft>
              <a:defRPr/>
            </a:pPr>
            <a:r>
              <a:rPr lang="en-US" altLang="zh-CN" sz="3200" b="1" dirty="0" smtClean="0">
                <a:solidFill>
                  <a:prstClr val="black"/>
                </a:solidFill>
                <a:latin typeface="黑体" pitchFamily="49" charset="-122"/>
                <a:ea typeface="黑体" pitchFamily="49" charset="-122"/>
              </a:rPr>
              <a:t>2015</a:t>
            </a:r>
            <a:r>
              <a:rPr lang="zh-CN" altLang="en-US" sz="3200" b="1" dirty="0" smtClean="0">
                <a:solidFill>
                  <a:prstClr val="black"/>
                </a:solidFill>
                <a:latin typeface="黑体" pitchFamily="49" charset="-122"/>
                <a:ea typeface="黑体" pitchFamily="49" charset="-122"/>
              </a:rPr>
              <a:t> </a:t>
            </a:r>
            <a:endParaRPr lang="zh-CN" altLang="en-US" sz="3200" b="1" dirty="0">
              <a:solidFill>
                <a:prstClr val="black"/>
              </a:solidFill>
              <a:latin typeface="黑体" pitchFamily="49" charset="-122"/>
              <a:ea typeface="黑体" pitchFamily="49" charset="-122"/>
            </a:endParaRPr>
          </a:p>
        </p:txBody>
      </p:sp>
      <p:sp>
        <p:nvSpPr>
          <p:cNvPr id="28" name="内容占位符 7"/>
          <p:cNvSpPr txBox="1">
            <a:spLocks/>
          </p:cNvSpPr>
          <p:nvPr/>
        </p:nvSpPr>
        <p:spPr>
          <a:xfrm>
            <a:off x="5248671" y="2420888"/>
            <a:ext cx="3264363" cy="4248472"/>
          </a:xfrm>
          <a:prstGeom prst="rect">
            <a:avLst/>
          </a:prstGeom>
        </p:spPr>
        <p:txBody>
          <a:bodyPr vert="horz" lIns="121906" tIns="60953" rIns="121906" bIns="60953" rtlCol="0">
            <a:normAutofit/>
          </a:bodyPr>
          <a:lstStyle/>
          <a:p>
            <a:pPr marL="457143" indent="-457143" algn="just" defTabSz="1219050" fontAlgn="auto">
              <a:spcBef>
                <a:spcPct val="20000"/>
              </a:spcBef>
              <a:spcAft>
                <a:spcPts val="0"/>
              </a:spcAft>
              <a:buFont typeface="Arial" pitchFamily="34" charset="0"/>
              <a:buChar char="•"/>
              <a:defRPr/>
            </a:pPr>
            <a:r>
              <a:rPr lang="zh-CN" altLang="en-US" sz="2800" dirty="0" smtClean="0">
                <a:solidFill>
                  <a:prstClr val="black"/>
                </a:solidFill>
                <a:latin typeface="微软雅黑" pitchFamily="34" charset="-122"/>
                <a:ea typeface="微软雅黑" pitchFamily="34" charset="-122"/>
              </a:rPr>
              <a:t>放在校内服务器供免费下载使用</a:t>
            </a:r>
            <a:endParaRPr lang="en-US" altLang="zh-CN" sz="2800" dirty="0" smtClean="0">
              <a:solidFill>
                <a:prstClr val="black"/>
              </a:solidFill>
              <a:latin typeface="微软雅黑" pitchFamily="34" charset="-122"/>
              <a:ea typeface="微软雅黑" pitchFamily="34" charset="-122"/>
            </a:endParaRPr>
          </a:p>
          <a:p>
            <a:pPr marL="457143" indent="-457143" algn="just" defTabSz="1219050" fontAlgn="auto">
              <a:spcBef>
                <a:spcPct val="20000"/>
              </a:spcBef>
              <a:spcAft>
                <a:spcPts val="0"/>
              </a:spcAft>
              <a:buFont typeface="Arial" pitchFamily="34" charset="0"/>
              <a:buChar char="•"/>
              <a:defRPr/>
            </a:pPr>
            <a:r>
              <a:rPr lang="zh-CN" altLang="en-US" sz="2800" dirty="0" smtClean="0">
                <a:solidFill>
                  <a:prstClr val="black"/>
                </a:solidFill>
                <a:latin typeface="微软雅黑" pitchFamily="34" charset="-122"/>
                <a:ea typeface="微软雅黑" pitchFamily="34" charset="-122"/>
              </a:rPr>
              <a:t>根据用户需求持续完善</a:t>
            </a:r>
            <a:endParaRPr lang="en-US" altLang="zh-CN" sz="2800" dirty="0" smtClean="0">
              <a:solidFill>
                <a:prstClr val="black"/>
              </a:solidFill>
              <a:latin typeface="微软雅黑" pitchFamily="34" charset="-122"/>
              <a:ea typeface="微软雅黑" pitchFamily="34" charset="-122"/>
            </a:endParaRPr>
          </a:p>
          <a:p>
            <a:pPr marL="914310" lvl="1" indent="-457143" algn="just" defTabSz="1219050" fontAlgn="auto">
              <a:spcBef>
                <a:spcPct val="20000"/>
              </a:spcBef>
              <a:spcAft>
                <a:spcPts val="0"/>
              </a:spcAft>
              <a:buFont typeface="Arial" pitchFamily="34" charset="0"/>
              <a:buChar char="•"/>
              <a:defRPr/>
            </a:pPr>
            <a:r>
              <a:rPr lang="zh-CN" altLang="en-US" sz="2000" dirty="0" smtClean="0">
                <a:solidFill>
                  <a:prstClr val="black"/>
                </a:solidFill>
                <a:latin typeface="微软雅黑" pitchFamily="34" charset="-122"/>
                <a:ea typeface="微软雅黑" pitchFamily="34" charset="-122"/>
              </a:rPr>
              <a:t>稳定性</a:t>
            </a:r>
            <a:endParaRPr lang="en-US" altLang="zh-CN" sz="2000" dirty="0" smtClean="0">
              <a:solidFill>
                <a:prstClr val="black"/>
              </a:solidFill>
              <a:latin typeface="微软雅黑" pitchFamily="34" charset="-122"/>
              <a:ea typeface="微软雅黑" pitchFamily="34" charset="-122"/>
            </a:endParaRPr>
          </a:p>
          <a:p>
            <a:pPr marL="914310" lvl="1" indent="-457143" algn="just" defTabSz="1219050" fontAlgn="auto">
              <a:spcBef>
                <a:spcPct val="20000"/>
              </a:spcBef>
              <a:spcAft>
                <a:spcPts val="0"/>
              </a:spcAft>
              <a:buFont typeface="Arial" pitchFamily="34" charset="0"/>
              <a:buChar char="•"/>
              <a:defRPr/>
            </a:pPr>
            <a:r>
              <a:rPr lang="zh-CN" altLang="en-US" sz="2000" dirty="0" smtClean="0">
                <a:solidFill>
                  <a:prstClr val="black"/>
                </a:solidFill>
                <a:latin typeface="微软雅黑" pitchFamily="34" charset="-122"/>
                <a:ea typeface="微软雅黑" pitchFamily="34" charset="-122"/>
              </a:rPr>
              <a:t>安全性</a:t>
            </a:r>
            <a:endParaRPr lang="en-US" altLang="zh-CN" sz="2000" dirty="0" smtClean="0">
              <a:solidFill>
                <a:prstClr val="black"/>
              </a:solidFill>
              <a:latin typeface="微软雅黑" pitchFamily="34" charset="-122"/>
              <a:ea typeface="微软雅黑" pitchFamily="34" charset="-122"/>
            </a:endParaRPr>
          </a:p>
          <a:p>
            <a:pPr marL="914310" lvl="1" indent="-457143" algn="just" defTabSz="1219050" fontAlgn="auto">
              <a:spcBef>
                <a:spcPct val="20000"/>
              </a:spcBef>
              <a:spcAft>
                <a:spcPts val="0"/>
              </a:spcAft>
              <a:buFont typeface="Arial" pitchFamily="34" charset="0"/>
              <a:buChar char="•"/>
              <a:defRPr/>
            </a:pPr>
            <a:r>
              <a:rPr lang="zh-CN" altLang="en-US" sz="2000" dirty="0" smtClean="0">
                <a:solidFill>
                  <a:prstClr val="black"/>
                </a:solidFill>
                <a:latin typeface="微软雅黑" pitchFamily="34" charset="-122"/>
                <a:ea typeface="微软雅黑" pitchFamily="34" charset="-122"/>
              </a:rPr>
              <a:t>用户体验</a:t>
            </a:r>
            <a:endParaRPr lang="en-US" altLang="zh-CN" sz="2000" dirty="0" smtClean="0">
              <a:solidFill>
                <a:prstClr val="black"/>
              </a:solidFill>
              <a:latin typeface="微软雅黑" pitchFamily="34" charset="-122"/>
              <a:ea typeface="微软雅黑" pitchFamily="34" charset="-122"/>
            </a:endParaRPr>
          </a:p>
        </p:txBody>
      </p:sp>
      <p:cxnSp>
        <p:nvCxnSpPr>
          <p:cNvPr id="31" name="直接连接符 30"/>
          <p:cNvCxnSpPr/>
          <p:nvPr/>
        </p:nvCxnSpPr>
        <p:spPr>
          <a:xfrm>
            <a:off x="2464361" y="2348880"/>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4" name="内容占位符 7"/>
          <p:cNvSpPr txBox="1">
            <a:spLocks/>
          </p:cNvSpPr>
          <p:nvPr/>
        </p:nvSpPr>
        <p:spPr>
          <a:xfrm>
            <a:off x="0" y="2460028"/>
            <a:ext cx="2450123" cy="4397971"/>
          </a:xfrm>
          <a:prstGeom prst="rect">
            <a:avLst/>
          </a:prstGeom>
        </p:spPr>
        <p:txBody>
          <a:bodyPr vert="horz" lIns="121906" tIns="60953" rIns="121906" bIns="60953" rtlCol="0">
            <a:normAutofit/>
          </a:bodyPr>
          <a:lstStyle/>
          <a:p>
            <a:pPr marL="457143" indent="-457143" algn="just" defTabSz="1219050" fontAlgn="auto">
              <a:spcBef>
                <a:spcPct val="20000"/>
              </a:spcBef>
              <a:spcAft>
                <a:spcPts val="0"/>
              </a:spcAft>
              <a:buFont typeface="Arial" pitchFamily="34" charset="0"/>
              <a:buChar char="•"/>
              <a:defRPr/>
            </a:pPr>
            <a:r>
              <a:rPr lang="zh-CN" altLang="en-US" sz="2700" dirty="0" smtClean="0">
                <a:solidFill>
                  <a:prstClr val="black"/>
                </a:solidFill>
                <a:latin typeface="Times New Roman" pitchFamily="18" charset="0"/>
                <a:ea typeface="微软雅黑" pitchFamily="34" charset="-122"/>
                <a:cs typeface="Times New Roman" pitchFamily="18" charset="0"/>
              </a:rPr>
              <a:t>学院研发类</a:t>
            </a:r>
            <a:r>
              <a:rPr lang="en-US" altLang="zh-CN" sz="2700" dirty="0" smtClean="0">
                <a:solidFill>
                  <a:prstClr val="black"/>
                </a:solidFill>
                <a:latin typeface="Times New Roman" pitchFamily="18" charset="0"/>
                <a:ea typeface="微软雅黑" pitchFamily="34" charset="-122"/>
                <a:cs typeface="Times New Roman" pitchFamily="18" charset="0"/>
              </a:rPr>
              <a:t>OJ</a:t>
            </a:r>
            <a:r>
              <a:rPr lang="zh-CN" altLang="en-US" sz="2700" dirty="0" smtClean="0">
                <a:solidFill>
                  <a:prstClr val="black"/>
                </a:solidFill>
                <a:latin typeface="Times New Roman" pitchFamily="18" charset="0"/>
                <a:ea typeface="微软雅黑" pitchFamily="34" charset="-122"/>
                <a:cs typeface="Times New Roman" pitchFamily="18" charset="0"/>
              </a:rPr>
              <a:t>系统</a:t>
            </a:r>
            <a:endParaRPr lang="en-US" altLang="zh-CN" sz="2700" dirty="0" smtClean="0">
              <a:solidFill>
                <a:prstClr val="black"/>
              </a:solidFill>
              <a:latin typeface="Times New Roman" pitchFamily="18" charset="0"/>
              <a:ea typeface="微软雅黑" pitchFamily="34" charset="-122"/>
              <a:cs typeface="Times New Roman" pitchFamily="18" charset="0"/>
            </a:endParaRPr>
          </a:p>
          <a:p>
            <a:pPr marL="990478" lvl="1" indent="-380953" algn="just" defTabSz="1219050" fontAlgn="auto">
              <a:spcBef>
                <a:spcPct val="20000"/>
              </a:spcBef>
              <a:spcAft>
                <a:spcPts val="0"/>
              </a:spcAft>
              <a:buFont typeface="Arial" pitchFamily="34" charset="0"/>
              <a:buChar char="–"/>
              <a:defRPr/>
            </a:pPr>
            <a:r>
              <a:rPr lang="zh-CN" altLang="en-US" sz="2100" dirty="0" smtClean="0">
                <a:solidFill>
                  <a:prstClr val="black"/>
                </a:solidFill>
                <a:latin typeface="Times New Roman" pitchFamily="18" charset="0"/>
                <a:ea typeface="微软雅黑" pitchFamily="34" charset="-122"/>
                <a:cs typeface="Times New Roman" pitchFamily="18" charset="0"/>
              </a:rPr>
              <a:t>性能问题导致考试时系统崩溃，引发教学事故</a:t>
            </a:r>
            <a:endParaRPr lang="en-US" altLang="zh-CN" sz="2100" dirty="0" smtClean="0">
              <a:solidFill>
                <a:prstClr val="black"/>
              </a:solidFill>
              <a:latin typeface="Times New Roman" pitchFamily="18" charset="0"/>
              <a:ea typeface="微软雅黑" pitchFamily="34" charset="-122"/>
              <a:cs typeface="Times New Roman" pitchFamily="18" charset="0"/>
            </a:endParaRPr>
          </a:p>
          <a:p>
            <a:pPr marL="990478" lvl="1" indent="-380953" algn="just" defTabSz="1219050" fontAlgn="auto">
              <a:spcBef>
                <a:spcPct val="20000"/>
              </a:spcBef>
              <a:spcAft>
                <a:spcPts val="0"/>
              </a:spcAft>
              <a:buFont typeface="Arial" pitchFamily="34" charset="0"/>
              <a:buChar char="–"/>
              <a:defRPr/>
            </a:pPr>
            <a:r>
              <a:rPr lang="zh-CN" altLang="en-US" sz="2100" dirty="0" smtClean="0">
                <a:solidFill>
                  <a:prstClr val="black"/>
                </a:solidFill>
                <a:latin typeface="Times New Roman" pitchFamily="18" charset="0"/>
                <a:ea typeface="微软雅黑" pitchFamily="34" charset="-122"/>
                <a:cs typeface="Times New Roman" pitchFamily="18" charset="0"/>
              </a:rPr>
              <a:t>缺乏课程管理功能，使用不便</a:t>
            </a:r>
            <a:endParaRPr lang="en-US" altLang="zh-CN" sz="3200" dirty="0" smtClean="0">
              <a:solidFill>
                <a:prstClr val="black"/>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368300" y="2343150"/>
            <a:ext cx="6081505" cy="4400550"/>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质量</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pPr marL="457189" lvl="1" indent="-457189">
              <a:buFont typeface="Arial" pitchFamily="34" charset="0"/>
              <a:buChar char="•"/>
            </a:pPr>
            <a:r>
              <a:rPr lang="zh-CN" altLang="en-US" b="1" dirty="0" smtClean="0"/>
              <a:t>可维护性！</a:t>
            </a:r>
            <a:r>
              <a:rPr lang="zh-CN" altLang="en-US" sz="4300" dirty="0" smtClean="0"/>
              <a:t>一键式安装</a:t>
            </a:r>
          </a:p>
        </p:txBody>
      </p:sp>
      <p:sp>
        <p:nvSpPr>
          <p:cNvPr id="5" name="矩形 4"/>
          <p:cNvSpPr/>
          <p:nvPr/>
        </p:nvSpPr>
        <p:spPr>
          <a:xfrm>
            <a:off x="353649" y="3967122"/>
            <a:ext cx="4345351" cy="1468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sp>
        <p:nvSpPr>
          <p:cNvPr id="9" name="矩形 8"/>
          <p:cNvSpPr/>
          <p:nvPr/>
        </p:nvSpPr>
        <p:spPr>
          <a:xfrm>
            <a:off x="366349" y="5502294"/>
            <a:ext cx="3773851" cy="6064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sp>
        <p:nvSpPr>
          <p:cNvPr id="10" name="TextBox 9"/>
          <p:cNvSpPr txBox="1"/>
          <p:nvPr/>
        </p:nvSpPr>
        <p:spPr>
          <a:xfrm>
            <a:off x="4150989" y="5499100"/>
            <a:ext cx="1500511" cy="622300"/>
          </a:xfrm>
          <a:prstGeom prst="rect">
            <a:avLst/>
          </a:prstGeom>
          <a:solidFill>
            <a:srgbClr val="C00000"/>
          </a:solidFill>
        </p:spPr>
        <p:txBody>
          <a:bodyPr wrap="square" rtlCol="0">
            <a:noAutofit/>
          </a:bodyPr>
          <a:lstStyle/>
          <a:p>
            <a:pPr defTabSz="1219140" fontAlgn="auto">
              <a:spcBef>
                <a:spcPts val="0"/>
              </a:spcBef>
              <a:spcAft>
                <a:spcPts val="0"/>
              </a:spcAft>
            </a:pPr>
            <a:r>
              <a:rPr lang="zh-CN" altLang="en-US" dirty="0" smtClean="0">
                <a:solidFill>
                  <a:schemeClr val="bg1"/>
                </a:solidFill>
                <a:latin typeface="微软雅黑" pitchFamily="34" charset="-122"/>
                <a:ea typeface="微软雅黑" pitchFamily="34" charset="-122"/>
              </a:rPr>
              <a:t>下载</a:t>
            </a:r>
            <a:r>
              <a:rPr lang="en-US" altLang="zh-CN" dirty="0" smtClean="0">
                <a:solidFill>
                  <a:schemeClr val="bg1"/>
                </a:solidFill>
                <a:latin typeface="微软雅黑" pitchFamily="34" charset="-122"/>
                <a:ea typeface="微软雅黑" pitchFamily="34" charset="-122"/>
              </a:rPr>
              <a:t>&amp;</a:t>
            </a:r>
            <a:r>
              <a:rPr lang="zh-CN" altLang="en-US" dirty="0" smtClean="0">
                <a:solidFill>
                  <a:schemeClr val="bg1"/>
                </a:solidFill>
                <a:latin typeface="微软雅黑" pitchFamily="34" charset="-122"/>
                <a:ea typeface="微软雅黑" pitchFamily="34" charset="-122"/>
              </a:rPr>
              <a:t>执行安装包</a:t>
            </a:r>
            <a:endParaRPr lang="zh-CN" altLang="en-US" dirty="0">
              <a:solidFill>
                <a:schemeClr val="bg1"/>
              </a:solidFill>
              <a:latin typeface="微软雅黑" pitchFamily="34" charset="-122"/>
              <a:ea typeface="微软雅黑" pitchFamily="34" charset="-122"/>
            </a:endParaRPr>
          </a:p>
        </p:txBody>
      </p:sp>
      <p:sp>
        <p:nvSpPr>
          <p:cNvPr id="12" name="矩形 11"/>
          <p:cNvSpPr/>
          <p:nvPr/>
        </p:nvSpPr>
        <p:spPr>
          <a:xfrm>
            <a:off x="6858000" y="3091193"/>
            <a:ext cx="4853351" cy="2477595"/>
          </a:xfrm>
          <a:prstGeom prst="rect">
            <a:avLst/>
          </a:prstGeom>
        </p:spPr>
        <p:txBody>
          <a:bodyPr wrap="square" lIns="121914" tIns="60957" rIns="121914" bIns="60957">
            <a:spAutoFit/>
          </a:bodyPr>
          <a:lstStyle/>
          <a:p>
            <a:pPr algn="just" defTabSz="1219140" fontAlgn="auto">
              <a:spcBef>
                <a:spcPts val="0"/>
              </a:spcBef>
              <a:spcAft>
                <a:spcPts val="0"/>
              </a:spcAft>
            </a:pPr>
            <a:r>
              <a:rPr lang="zh-CN" altLang="en-US" sz="2700" dirty="0" smtClean="0">
                <a:solidFill>
                  <a:prstClr val="black"/>
                </a:solidFill>
                <a:latin typeface="微软雅黑" pitchFamily="34" charset="-122"/>
                <a:ea typeface="微软雅黑" pitchFamily="34" charset="-122"/>
              </a:rPr>
              <a:t>安装在校园网或者局域网内，不用互联网在线模式，主要是考试的特殊性：</a:t>
            </a:r>
            <a:endParaRPr lang="en-US" altLang="zh-CN" sz="2700" dirty="0" smtClean="0">
              <a:solidFill>
                <a:prstClr val="black"/>
              </a:solidFill>
              <a:latin typeface="微软雅黑" pitchFamily="34" charset="-122"/>
              <a:ea typeface="微软雅黑" pitchFamily="34" charset="-122"/>
            </a:endParaRPr>
          </a:p>
          <a:p>
            <a:pPr marL="457178" indent="-457178" algn="just" defTabSz="1219140" fontAlgn="auto">
              <a:spcBef>
                <a:spcPts val="0"/>
              </a:spcBef>
              <a:spcAft>
                <a:spcPts val="0"/>
              </a:spcAft>
              <a:buFont typeface="+mj-ea"/>
              <a:buAutoNum type="circleNumDbPlain"/>
            </a:pPr>
            <a:r>
              <a:rPr lang="zh-CN" altLang="en-US" dirty="0" smtClean="0">
                <a:solidFill>
                  <a:prstClr val="black"/>
                </a:solidFill>
                <a:latin typeface="微软雅黑" pitchFamily="34" charset="-122"/>
                <a:ea typeface="微软雅黑" pitchFamily="34" charset="-122"/>
              </a:rPr>
              <a:t>避免“引诱” 学生到互联网搜索答案！</a:t>
            </a:r>
            <a:endParaRPr lang="en-US" altLang="zh-CN" dirty="0" smtClean="0">
              <a:solidFill>
                <a:prstClr val="black"/>
              </a:solidFill>
              <a:latin typeface="微软雅黑" pitchFamily="34" charset="-122"/>
              <a:ea typeface="微软雅黑" pitchFamily="34" charset="-122"/>
            </a:endParaRPr>
          </a:p>
          <a:p>
            <a:pPr marL="457178" indent="-457178" algn="just" defTabSz="1219140" fontAlgn="auto">
              <a:spcBef>
                <a:spcPts val="0"/>
              </a:spcBef>
              <a:spcAft>
                <a:spcPts val="0"/>
              </a:spcAft>
              <a:buFont typeface="+mj-ea"/>
              <a:buAutoNum type="circleNumDbPlain"/>
            </a:pPr>
            <a:r>
              <a:rPr lang="zh-CN" altLang="en-US" dirty="0" smtClean="0">
                <a:solidFill>
                  <a:prstClr val="black"/>
                </a:solidFill>
                <a:latin typeface="微软雅黑" pitchFamily="34" charset="-122"/>
                <a:ea typeface="微软雅黑" pitchFamily="34" charset="-122"/>
              </a:rPr>
              <a:t>考试期间的互联网访问没有保障</a:t>
            </a:r>
            <a:endParaRPr lang="en-US" altLang="zh-CN" dirty="0" smtClean="0">
              <a:solidFill>
                <a:prstClr val="black"/>
              </a:solidFill>
              <a:latin typeface="微软雅黑" pitchFamily="34" charset="-122"/>
              <a:ea typeface="微软雅黑" pitchFamily="34" charset="-122"/>
            </a:endParaRPr>
          </a:p>
          <a:p>
            <a:pPr marL="457178" indent="-457178" algn="just" defTabSz="1219140" fontAlgn="auto">
              <a:spcBef>
                <a:spcPts val="0"/>
              </a:spcBef>
              <a:spcAft>
                <a:spcPts val="0"/>
              </a:spcAft>
              <a:buFont typeface="+mj-ea"/>
              <a:buAutoNum type="circleNumDbPlain"/>
            </a:pPr>
            <a:r>
              <a:rPr lang="zh-CN" altLang="en-US" dirty="0" smtClean="0">
                <a:solidFill>
                  <a:prstClr val="black"/>
                </a:solidFill>
                <a:latin typeface="微软雅黑" pitchFamily="34" charset="-122"/>
                <a:ea typeface="微软雅黑" pitchFamily="34" charset="-122"/>
              </a:rPr>
              <a:t>集中提交代码时，互联网出口带宽没有保障</a:t>
            </a:r>
            <a:endParaRPr lang="en-US" altLang="zh-CN" dirty="0" smtClean="0">
              <a:solidFill>
                <a:prstClr val="black"/>
              </a:solidFill>
              <a:latin typeface="微软雅黑" pitchFamily="34" charset="-122"/>
              <a:ea typeface="微软雅黑" pitchFamily="34" charset="-122"/>
            </a:endParaRPr>
          </a:p>
        </p:txBody>
      </p:sp>
      <p:sp>
        <p:nvSpPr>
          <p:cNvPr id="13" name="TextBox 12"/>
          <p:cNvSpPr txBox="1"/>
          <p:nvPr/>
        </p:nvSpPr>
        <p:spPr>
          <a:xfrm>
            <a:off x="3022600" y="3543300"/>
            <a:ext cx="1104900" cy="431800"/>
          </a:xfrm>
          <a:prstGeom prst="rect">
            <a:avLst/>
          </a:prstGeom>
          <a:solidFill>
            <a:srgbClr val="C00000"/>
          </a:solidFill>
          <a:ln>
            <a:solidFill>
              <a:srgbClr val="C00000"/>
            </a:solidFill>
          </a:ln>
        </p:spPr>
        <p:txBody>
          <a:bodyPr wrap="square" rtlCol="0" anchor="ctr">
            <a:noAutofit/>
          </a:bodyPr>
          <a:lstStyle/>
          <a:p>
            <a:pPr defTabSz="1219140" fontAlgn="auto">
              <a:spcBef>
                <a:spcPts val="0"/>
              </a:spcBef>
              <a:spcAft>
                <a:spcPts val="0"/>
              </a:spcAft>
            </a:pPr>
            <a:r>
              <a:rPr lang="zh-CN" altLang="en-US" sz="1600" dirty="0" smtClean="0">
                <a:solidFill>
                  <a:schemeClr val="bg1"/>
                </a:solidFill>
                <a:latin typeface="微软雅黑" pitchFamily="34" charset="-122"/>
                <a:ea typeface="微软雅黑" pitchFamily="34" charset="-122"/>
              </a:rPr>
              <a:t>安装</a:t>
            </a:r>
            <a:r>
              <a:rPr lang="en-US" altLang="zh-CN" sz="1600" dirty="0" smtClean="0">
                <a:solidFill>
                  <a:schemeClr val="bg1"/>
                </a:solidFill>
                <a:latin typeface="微软雅黑" pitchFamily="34" charset="-122"/>
                <a:ea typeface="微软雅黑" pitchFamily="34" charset="-122"/>
              </a:rPr>
              <a:t>Linux</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7937" y="2323657"/>
            <a:ext cx="9999663" cy="4521643"/>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质量</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pPr marL="457178" lvl="1" indent="-457178">
              <a:buFont typeface="Arial" pitchFamily="34" charset="0"/>
              <a:buChar char="•"/>
            </a:pPr>
            <a:r>
              <a:rPr lang="zh-CN" altLang="en-US" sz="4300" b="1" dirty="0" smtClean="0"/>
              <a:t>可维护性！</a:t>
            </a:r>
            <a:r>
              <a:rPr lang="zh-CN" altLang="en-US" sz="4300" dirty="0" smtClean="0"/>
              <a:t>数据的可靠性</a:t>
            </a:r>
            <a:endParaRPr lang="en-US" altLang="zh-CN" sz="4300" dirty="0" smtClean="0"/>
          </a:p>
          <a:p>
            <a:pPr lvl="1"/>
            <a:endParaRPr lang="en-US" altLang="zh-CN" sz="2900" dirty="0" smtClean="0">
              <a:latin typeface="微软雅黑" pitchFamily="34" charset="-122"/>
              <a:ea typeface="微软雅黑" pitchFamily="34" charset="-122"/>
            </a:endParaRPr>
          </a:p>
        </p:txBody>
      </p:sp>
      <p:sp>
        <p:nvSpPr>
          <p:cNvPr id="12" name="矩形 11"/>
          <p:cNvSpPr/>
          <p:nvPr/>
        </p:nvSpPr>
        <p:spPr>
          <a:xfrm>
            <a:off x="1155669" y="3262877"/>
            <a:ext cx="3416331" cy="788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latin typeface="楷体" pitchFamily="49" charset="-122"/>
              <a:ea typeface="楷体" pitchFamily="49" charset="-122"/>
            </a:endParaRPr>
          </a:p>
        </p:txBody>
      </p:sp>
      <p:sp>
        <p:nvSpPr>
          <p:cNvPr id="13" name="TextBox 12"/>
          <p:cNvSpPr txBox="1"/>
          <p:nvPr/>
        </p:nvSpPr>
        <p:spPr>
          <a:xfrm>
            <a:off x="4559304" y="3254406"/>
            <a:ext cx="1905013" cy="809594"/>
          </a:xfrm>
          <a:prstGeom prst="rect">
            <a:avLst/>
          </a:prstGeom>
          <a:solidFill>
            <a:srgbClr val="C00000"/>
          </a:solidFill>
        </p:spPr>
        <p:txBody>
          <a:bodyPr wrap="square" lIns="121914" tIns="60957" rIns="121914" bIns="60957" rtlCol="0">
            <a:noAutofit/>
          </a:bodyPr>
          <a:lstStyle/>
          <a:p>
            <a:pPr defTabSz="1219140" fontAlgn="auto">
              <a:spcBef>
                <a:spcPts val="0"/>
              </a:spcBef>
              <a:spcAft>
                <a:spcPts val="0"/>
              </a:spcAft>
            </a:pPr>
            <a:r>
              <a:rPr lang="zh-CN" altLang="en-US" dirty="0" smtClean="0">
                <a:solidFill>
                  <a:schemeClr val="bg1"/>
                </a:solidFill>
                <a:latin typeface="微软雅黑" pitchFamily="34" charset="-122"/>
                <a:ea typeface="微软雅黑" pitchFamily="34" charset="-122"/>
              </a:rPr>
              <a:t>通过浏览器备份数据</a:t>
            </a:r>
            <a:endParaRPr lang="zh-CN" altLang="en-US" dirty="0">
              <a:solidFill>
                <a:schemeClr val="bg1"/>
              </a:solidFill>
              <a:latin typeface="微软雅黑" pitchFamily="34" charset="-122"/>
              <a:ea typeface="微软雅黑" pitchFamily="34" charset="-122"/>
            </a:endParaRPr>
          </a:p>
        </p:txBody>
      </p:sp>
      <p:sp>
        <p:nvSpPr>
          <p:cNvPr id="14" name="矩形 13"/>
          <p:cNvSpPr/>
          <p:nvPr/>
        </p:nvSpPr>
        <p:spPr>
          <a:xfrm>
            <a:off x="1155669" y="4735545"/>
            <a:ext cx="3810031" cy="2122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latin typeface="楷体" pitchFamily="49" charset="-122"/>
              <a:ea typeface="楷体" pitchFamily="49" charset="-122"/>
            </a:endParaRPr>
          </a:p>
        </p:txBody>
      </p:sp>
      <p:sp>
        <p:nvSpPr>
          <p:cNvPr id="15" name="TextBox 14"/>
          <p:cNvSpPr txBox="1"/>
          <p:nvPr/>
        </p:nvSpPr>
        <p:spPr>
          <a:xfrm>
            <a:off x="4762505" y="4711701"/>
            <a:ext cx="1739895" cy="1320800"/>
          </a:xfrm>
          <a:prstGeom prst="rect">
            <a:avLst/>
          </a:prstGeom>
          <a:solidFill>
            <a:srgbClr val="C00000"/>
          </a:solidFill>
        </p:spPr>
        <p:txBody>
          <a:bodyPr wrap="square" lIns="121914" tIns="60957" rIns="121914" bIns="60957" rtlCol="0">
            <a:noAutofit/>
          </a:bodyPr>
          <a:lstStyle/>
          <a:p>
            <a:pPr defTabSz="1219140" fontAlgn="auto">
              <a:spcBef>
                <a:spcPts val="0"/>
              </a:spcBef>
              <a:spcAft>
                <a:spcPts val="0"/>
              </a:spcAft>
            </a:pPr>
            <a:r>
              <a:rPr lang="zh-CN" altLang="en-US" dirty="0" smtClean="0">
                <a:solidFill>
                  <a:schemeClr val="bg1"/>
                </a:solidFill>
                <a:latin typeface="微软雅黑" pitchFamily="34" charset="-122"/>
                <a:ea typeface="微软雅黑" pitchFamily="34" charset="-122"/>
              </a:rPr>
              <a:t>自定义自动快照策略，保障数据可靠性</a:t>
            </a:r>
            <a:endParaRPr lang="zh-CN" altLang="en-US" dirty="0">
              <a:solidFill>
                <a:schemeClr val="bg1"/>
              </a:solidFill>
              <a:latin typeface="微软雅黑" pitchFamily="34" charset="-122"/>
              <a:ea typeface="微软雅黑" pitchFamily="34" charset="-122"/>
            </a:endParaRPr>
          </a:p>
        </p:txBody>
      </p:sp>
      <p:pic>
        <p:nvPicPr>
          <p:cNvPr id="3075" name="Picture 3"/>
          <p:cNvPicPr>
            <a:picLocks noChangeAspect="1" noChangeArrowheads="1"/>
          </p:cNvPicPr>
          <p:nvPr/>
        </p:nvPicPr>
        <p:blipFill>
          <a:blip r:embed="rId4" cstate="print"/>
          <a:srcRect/>
          <a:stretch>
            <a:fillRect/>
          </a:stretch>
        </p:blipFill>
        <p:spPr bwMode="auto">
          <a:xfrm>
            <a:off x="7905764" y="1357297"/>
            <a:ext cx="4762533" cy="2311843"/>
          </a:xfrm>
          <a:prstGeom prst="rect">
            <a:avLst/>
          </a:prstGeom>
          <a:noFill/>
          <a:ln w="9525">
            <a:noFill/>
            <a:miter lim="800000"/>
            <a:headEnd/>
            <a:tailEnd/>
          </a:ln>
          <a:effectLst/>
        </p:spPr>
      </p:pic>
      <p:sp>
        <p:nvSpPr>
          <p:cNvPr id="17" name="矩形 16"/>
          <p:cNvSpPr/>
          <p:nvPr/>
        </p:nvSpPr>
        <p:spPr>
          <a:xfrm>
            <a:off x="9525025" y="1714489"/>
            <a:ext cx="666755" cy="2143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500"/>
                                        <p:tgtEl>
                                          <p:spTgt spid="307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t>质量</a:t>
            </a:r>
            <a:endParaRPr lang="zh-CN" altLang="en-US" dirty="0"/>
          </a:p>
        </p:txBody>
      </p:sp>
      <p:sp>
        <p:nvSpPr>
          <p:cNvPr id="3" name="内容占位符 2"/>
          <p:cNvSpPr>
            <a:spLocks noGrp="1"/>
          </p:cNvSpPr>
          <p:nvPr>
            <p:ph idx="1"/>
          </p:nvPr>
        </p:nvSpPr>
        <p:spPr/>
        <p:txBody>
          <a:bodyPr/>
          <a:lstStyle/>
          <a:p>
            <a:r>
              <a:rPr lang="zh-CN" altLang="en-US" b="1" dirty="0" smtClean="0"/>
              <a:t>可维护性！</a:t>
            </a:r>
            <a:r>
              <a:rPr lang="zh-CN" altLang="en-US" dirty="0" smtClean="0"/>
              <a:t>系统升级的便捷性</a:t>
            </a:r>
            <a:endParaRPr lang="en-US" altLang="zh-CN" dirty="0" smtClean="0"/>
          </a:p>
        </p:txBody>
      </p:sp>
      <p:pic>
        <p:nvPicPr>
          <p:cNvPr id="1027" name="Picture 3"/>
          <p:cNvPicPr>
            <a:picLocks noChangeAspect="1" noChangeArrowheads="1"/>
          </p:cNvPicPr>
          <p:nvPr/>
        </p:nvPicPr>
        <p:blipFill>
          <a:blip r:embed="rId3" cstate="print"/>
          <a:srcRect/>
          <a:stretch>
            <a:fillRect/>
          </a:stretch>
        </p:blipFill>
        <p:spPr bwMode="auto">
          <a:xfrm>
            <a:off x="3616325" y="4121002"/>
            <a:ext cx="8232775" cy="273699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2443264"/>
            <a:ext cx="4908550" cy="3695599"/>
          </a:xfrm>
          <a:prstGeom prst="rect">
            <a:avLst/>
          </a:prstGeom>
          <a:noFill/>
          <a:ln w="9525">
            <a:noFill/>
            <a:miter lim="800000"/>
            <a:headEnd/>
            <a:tailEnd/>
          </a:ln>
        </p:spPr>
      </p:pic>
      <p:sp>
        <p:nvSpPr>
          <p:cNvPr id="14" name="虚尾箭头 13"/>
          <p:cNvSpPr/>
          <p:nvPr/>
        </p:nvSpPr>
        <p:spPr>
          <a:xfrm rot="802250">
            <a:off x="3475159" y="5006284"/>
            <a:ext cx="1047757" cy="428628"/>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特色总结</a:t>
            </a:r>
            <a:endParaRPr lang="zh-CN" altLang="en-US" dirty="0"/>
          </a:p>
        </p:txBody>
      </p:sp>
      <p:sp>
        <p:nvSpPr>
          <p:cNvPr id="3" name="内容占位符 2"/>
          <p:cNvSpPr>
            <a:spLocks noGrp="1"/>
          </p:cNvSpPr>
          <p:nvPr>
            <p:ph idx="1"/>
          </p:nvPr>
        </p:nvSpPr>
        <p:spPr>
          <a:xfrm>
            <a:off x="609601" y="1600201"/>
            <a:ext cx="11919115" cy="4525963"/>
          </a:xfrm>
        </p:spPr>
        <p:txBody>
          <a:bodyPr>
            <a:normAutofit fontScale="70000" lnSpcReduction="20000"/>
          </a:bodyPr>
          <a:lstStyle/>
          <a:p>
            <a:r>
              <a:rPr lang="zh-CN" altLang="en-US" b="1" dirty="0" smtClean="0"/>
              <a:t>唯一支持“算法与数据结构”课程的系统</a:t>
            </a:r>
            <a:endParaRPr lang="en-US" altLang="zh-CN" b="1" dirty="0" smtClean="0"/>
          </a:p>
          <a:p>
            <a:pPr lvl="1"/>
            <a:r>
              <a:rPr lang="zh-CN" altLang="en-US" dirty="0" smtClean="0"/>
              <a:t>支持算法时间复杂度分析</a:t>
            </a:r>
            <a:endParaRPr lang="en-US" altLang="zh-CN" dirty="0" smtClean="0"/>
          </a:p>
          <a:p>
            <a:r>
              <a:rPr lang="zh-CN" altLang="en-US" b="1" dirty="0" smtClean="0"/>
              <a:t>唯一支持并行程序评测的系统</a:t>
            </a:r>
            <a:endParaRPr lang="en-US" altLang="zh-CN" b="1" dirty="0" smtClean="0"/>
          </a:p>
          <a:p>
            <a:pPr lvl="1"/>
            <a:r>
              <a:rPr lang="zh-CN" altLang="en-US" dirty="0" smtClean="0"/>
              <a:t>支持并行程序设计、操作系统课程实验</a:t>
            </a:r>
            <a:r>
              <a:rPr lang="zh-CN" altLang="en-US" sz="1700" dirty="0" smtClean="0"/>
              <a:t>（进程间通信、生产者消费者等）</a:t>
            </a:r>
            <a:endParaRPr lang="en-US" altLang="zh-CN" sz="1700" dirty="0" smtClean="0"/>
          </a:p>
          <a:p>
            <a:r>
              <a:rPr lang="zh-CN" altLang="en-US" b="1" dirty="0" smtClean="0"/>
              <a:t>唯一全面支持在线考试的系统</a:t>
            </a:r>
            <a:endParaRPr lang="en-US" altLang="zh-CN" b="1" dirty="0" smtClean="0"/>
          </a:p>
          <a:p>
            <a:pPr lvl="1"/>
            <a:r>
              <a:rPr lang="zh-CN" altLang="en-US" dirty="0" smtClean="0"/>
              <a:t>支持大并发、高可靠、安全、全面的监考机制</a:t>
            </a:r>
            <a:endParaRPr lang="en-US" altLang="zh-CN" dirty="0" smtClean="0"/>
          </a:p>
          <a:p>
            <a:r>
              <a:rPr lang="zh-CN" altLang="en-US" b="1" dirty="0" smtClean="0"/>
              <a:t>唯一具备完善的课程管理的系统</a:t>
            </a:r>
            <a:endParaRPr lang="en-US" altLang="zh-CN" b="1" dirty="0" smtClean="0"/>
          </a:p>
          <a:p>
            <a:pPr lvl="1"/>
            <a:r>
              <a:rPr lang="zh-CN" altLang="en-US" dirty="0" smtClean="0"/>
              <a:t>并不仅仅适用于程序设计类课程</a:t>
            </a:r>
            <a:endParaRPr lang="en-US" altLang="zh-CN" dirty="0" smtClean="0"/>
          </a:p>
          <a:p>
            <a:r>
              <a:rPr lang="zh-CN" altLang="en-US" b="1" dirty="0" smtClean="0"/>
              <a:t>唯一支持自动在线运维的系统</a:t>
            </a:r>
            <a:endParaRPr lang="en-US" altLang="zh-CN" b="1" dirty="0" smtClean="0"/>
          </a:p>
          <a:p>
            <a:pPr lvl="1"/>
            <a:r>
              <a:rPr lang="zh-CN" altLang="en-US" dirty="0" smtClean="0"/>
              <a:t>保持系统长期、可靠运行</a:t>
            </a:r>
            <a:endParaRPr lang="en-US" altLang="zh-CN" b="1" dirty="0" smtClean="0"/>
          </a:p>
          <a:p>
            <a:pPr>
              <a:buNone/>
            </a:pPr>
            <a:endParaRPr lang="en-US" altLang="zh-CN" sz="3700" dirty="0" smtClean="0"/>
          </a:p>
          <a:p>
            <a:pPr>
              <a:buNone/>
            </a:pP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联系 8"/>
          <p:cNvSpPr/>
          <p:nvPr/>
        </p:nvSpPr>
        <p:spPr>
          <a:xfrm>
            <a:off x="5027351" y="1412776"/>
            <a:ext cx="5760640" cy="4320480"/>
          </a:xfrm>
          <a:prstGeom prst="flowChartConnector">
            <a:avLst/>
          </a:prstGeom>
          <a:solidFill>
            <a:srgbClr val="EBDD2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graphicFrame>
        <p:nvGraphicFramePr>
          <p:cNvPr id="15" name="图示 14"/>
          <p:cNvGraphicFramePr/>
          <p:nvPr/>
        </p:nvGraphicFramePr>
        <p:xfrm>
          <a:off x="1564475" y="1044279"/>
          <a:ext cx="95240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右箭头 3"/>
          <p:cNvSpPr/>
          <p:nvPr/>
        </p:nvSpPr>
        <p:spPr>
          <a:xfrm>
            <a:off x="623392" y="2660915"/>
            <a:ext cx="672075" cy="57606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课程的目标</a:t>
            </a:r>
            <a:endParaRPr lang="zh-CN" altLang="en-US" dirty="0"/>
          </a:p>
        </p:txBody>
      </p:sp>
      <p:sp>
        <p:nvSpPr>
          <p:cNvPr id="3" name="内容占位符 2"/>
          <p:cNvSpPr>
            <a:spLocks noGrp="1"/>
          </p:cNvSpPr>
          <p:nvPr>
            <p:ph idx="1"/>
          </p:nvPr>
        </p:nvSpPr>
        <p:spPr>
          <a:xfrm>
            <a:off x="609600" y="1600201"/>
            <a:ext cx="10862997" cy="4525963"/>
          </a:xfrm>
        </p:spPr>
        <p:txBody>
          <a:bodyPr>
            <a:normAutofit/>
          </a:bodyPr>
          <a:lstStyle/>
          <a:p>
            <a:r>
              <a:rPr lang="zh-CN" altLang="zh-CN" sz="3200" dirty="0" smtClean="0"/>
              <a:t>对于一般问题，具备分析问题、解决问题的能力，在</a:t>
            </a:r>
            <a:r>
              <a:rPr lang="en-US" altLang="zh-CN" sz="3200" b="1" dirty="0" smtClean="0">
                <a:solidFill>
                  <a:srgbClr val="C00000"/>
                </a:solidFill>
              </a:rPr>
              <a:t>40</a:t>
            </a:r>
            <a:r>
              <a:rPr lang="zh-CN" altLang="zh-CN" sz="3200" b="1" dirty="0" smtClean="0">
                <a:solidFill>
                  <a:srgbClr val="C00000"/>
                </a:solidFill>
              </a:rPr>
              <a:t>～</a:t>
            </a:r>
            <a:r>
              <a:rPr lang="en-US" altLang="zh-CN" sz="3200" b="1" dirty="0" smtClean="0">
                <a:solidFill>
                  <a:srgbClr val="C00000"/>
                </a:solidFill>
              </a:rPr>
              <a:t>60</a:t>
            </a:r>
            <a:r>
              <a:rPr lang="zh-CN" altLang="zh-CN" sz="3200" b="1" dirty="0" smtClean="0">
                <a:solidFill>
                  <a:srgbClr val="C00000"/>
                </a:solidFill>
              </a:rPr>
              <a:t>分钟</a:t>
            </a:r>
            <a:r>
              <a:rPr lang="zh-CN" altLang="zh-CN" sz="3200" dirty="0" smtClean="0"/>
              <a:t>内编写并调试通过、能正确运行、一般在</a:t>
            </a:r>
            <a:r>
              <a:rPr lang="en-US" altLang="zh-CN" sz="3200" b="1" dirty="0" smtClean="0">
                <a:solidFill>
                  <a:srgbClr val="C00000"/>
                </a:solidFill>
              </a:rPr>
              <a:t>40~50</a:t>
            </a:r>
            <a:r>
              <a:rPr lang="zh-CN" altLang="zh-CN" sz="3200" b="1" dirty="0" smtClean="0">
                <a:solidFill>
                  <a:srgbClr val="C00000"/>
                </a:solidFill>
              </a:rPr>
              <a:t>行有效代码</a:t>
            </a:r>
            <a:r>
              <a:rPr lang="zh-CN" altLang="zh-CN" sz="3200" dirty="0" smtClean="0"/>
              <a:t>以内的程序；通过学习让学生能够了解程序设计思想以及初步接受到程序设计方法、技巧、风格的训练</a:t>
            </a:r>
            <a:r>
              <a:rPr lang="zh-CN" altLang="en-US" sz="3200" dirty="0" smtClean="0"/>
              <a:t>，并逐步了解工程化要求</a:t>
            </a:r>
            <a:r>
              <a:rPr lang="zh-CN" altLang="zh-CN" sz="3200" dirty="0" smtClean="0"/>
              <a:t>。</a:t>
            </a:r>
            <a:endParaRPr lang="zh-CN" altLang="en-US" sz="3200" dirty="0"/>
          </a:p>
        </p:txBody>
      </p:sp>
      <p:sp>
        <p:nvSpPr>
          <p:cNvPr id="4" name="灯片编号占位符 3"/>
          <p:cNvSpPr>
            <a:spLocks noGrp="1"/>
          </p:cNvSpPr>
          <p:nvPr>
            <p:ph type="sldNum" sz="quarter" idx="12"/>
          </p:nvPr>
        </p:nvSpPr>
        <p:spPr/>
        <p:txBody>
          <a:bodyPr/>
          <a:lstStyle/>
          <a:p>
            <a:pPr>
              <a:defRPr/>
            </a:pPr>
            <a:fld id="{16CAA922-B0F7-4394-A4B5-A6F8842741B0}" type="slidenum">
              <a:rPr lang="en-US" altLang="zh-CN" smtClean="0">
                <a:solidFill>
                  <a:prstClr val="black">
                    <a:tint val="75000"/>
                  </a:prstClr>
                </a:solidFill>
              </a:rPr>
              <a:pPr>
                <a:defRPr/>
              </a:pPr>
              <a:t>45</a:t>
            </a:fld>
            <a:endParaRPr lang="en-US" altLang="zh-CN">
              <a:solidFill>
                <a:prstClr val="black">
                  <a:tint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程序设计类课程改革历程</a:t>
            </a:r>
            <a:endParaRPr lang="zh-CN" altLang="en-US" dirty="0"/>
          </a:p>
        </p:txBody>
      </p:sp>
      <p:sp>
        <p:nvSpPr>
          <p:cNvPr id="8" name="内容占位符 7"/>
          <p:cNvSpPr>
            <a:spLocks noGrp="1"/>
          </p:cNvSpPr>
          <p:nvPr>
            <p:ph idx="1"/>
          </p:nvPr>
        </p:nvSpPr>
        <p:spPr>
          <a:xfrm>
            <a:off x="335360" y="2636913"/>
            <a:ext cx="3360373" cy="3201219"/>
          </a:xfrm>
        </p:spPr>
        <p:txBody>
          <a:bodyPr>
            <a:normAutofit fontScale="92500"/>
          </a:bodyPr>
          <a:lstStyle/>
          <a:p>
            <a:r>
              <a:rPr lang="zh-CN" altLang="zh-CN" sz="3700" dirty="0" smtClean="0">
                <a:latin typeface="微软雅黑" pitchFamily="34" charset="-122"/>
                <a:ea typeface="微软雅黑" pitchFamily="34" charset="-122"/>
              </a:rPr>
              <a:t>重视知识的讲授而忽视对能力的培养</a:t>
            </a:r>
            <a:endParaRPr lang="en-US" altLang="zh-CN" sz="3700" dirty="0" smtClean="0">
              <a:latin typeface="微软雅黑" pitchFamily="34" charset="-122"/>
              <a:ea typeface="微软雅黑" pitchFamily="34" charset="-122"/>
            </a:endParaRPr>
          </a:p>
          <a:p>
            <a:r>
              <a:rPr lang="zh-CN" altLang="zh-CN" sz="3700" b="1" dirty="0" smtClean="0">
                <a:solidFill>
                  <a:srgbClr val="C00000"/>
                </a:solidFill>
                <a:latin typeface="微软雅黑" pitchFamily="34" charset="-122"/>
                <a:ea typeface="微软雅黑" pitchFamily="34" charset="-122"/>
              </a:rPr>
              <a:t>实验</a:t>
            </a:r>
            <a:r>
              <a:rPr lang="zh-CN" altLang="en-US" sz="3700" b="1" dirty="0" smtClean="0">
                <a:solidFill>
                  <a:srgbClr val="C00000"/>
                </a:solidFill>
                <a:latin typeface="微软雅黑" pitchFamily="34" charset="-122"/>
                <a:ea typeface="微软雅黑" pitchFamily="34" charset="-122"/>
              </a:rPr>
              <a:t>与</a:t>
            </a:r>
            <a:r>
              <a:rPr lang="zh-CN" altLang="zh-CN" sz="3700" b="1" dirty="0" smtClean="0">
                <a:solidFill>
                  <a:srgbClr val="C00000"/>
                </a:solidFill>
                <a:latin typeface="微软雅黑" pitchFamily="34" charset="-122"/>
                <a:ea typeface="微软雅黑" pitchFamily="34" charset="-122"/>
              </a:rPr>
              <a:t>考核手段落后</a:t>
            </a:r>
            <a:endParaRPr lang="zh-CN" altLang="en-US" sz="3700" b="1" dirty="0">
              <a:latin typeface="微软雅黑" pitchFamily="34" charset="-122"/>
              <a:ea typeface="微软雅黑" pitchFamily="34" charset="-122"/>
            </a:endParaRPr>
          </a:p>
        </p:txBody>
      </p:sp>
      <p:sp>
        <p:nvSpPr>
          <p:cNvPr id="10" name="TextBox 9"/>
          <p:cNvSpPr txBox="1">
            <a:spLocks noChangeArrowheads="1"/>
          </p:cNvSpPr>
          <p:nvPr/>
        </p:nvSpPr>
        <p:spPr bwMode="auto">
          <a:xfrm>
            <a:off x="3479494" y="1556793"/>
            <a:ext cx="714286" cy="400103"/>
          </a:xfrm>
          <a:prstGeom prst="rect">
            <a:avLst/>
          </a:prstGeom>
          <a:noFill/>
          <a:ln w="9525">
            <a:noFill/>
            <a:miter lim="800000"/>
            <a:headEnd/>
            <a:tailEnd/>
          </a:ln>
        </p:spPr>
        <p:txBody>
          <a:bodyPr wrap="none" lIns="121914" tIns="60957" rIns="121914" bIns="60957">
            <a:spAutoFit/>
          </a:bodyPr>
          <a:lstStyle/>
          <a:p>
            <a:pPr algn="ctr" defTabSz="1219140" fontAlgn="auto">
              <a:spcBef>
                <a:spcPts val="0"/>
              </a:spcBef>
              <a:spcAft>
                <a:spcPts val="0"/>
              </a:spcAft>
              <a:defRPr/>
            </a:pPr>
            <a:r>
              <a:rPr lang="en-US" altLang="zh-CN" b="1" dirty="0" smtClean="0">
                <a:solidFill>
                  <a:prstClr val="black"/>
                </a:solidFill>
                <a:latin typeface="黑体" pitchFamily="49" charset="-122"/>
                <a:ea typeface="黑体" pitchFamily="49" charset="-122"/>
              </a:rPr>
              <a:t>2003</a:t>
            </a:r>
            <a:endParaRPr lang="zh-CN" altLang="en-US" b="1" dirty="0">
              <a:solidFill>
                <a:prstClr val="black"/>
              </a:solidFill>
              <a:latin typeface="黑体" pitchFamily="49" charset="-122"/>
              <a:ea typeface="黑体" pitchFamily="49" charset="-122"/>
            </a:endParaRPr>
          </a:p>
        </p:txBody>
      </p:sp>
      <p:sp>
        <p:nvSpPr>
          <p:cNvPr id="11" name="TextBox 13"/>
          <p:cNvSpPr txBox="1">
            <a:spLocks noChangeArrowheads="1"/>
          </p:cNvSpPr>
          <p:nvPr/>
        </p:nvSpPr>
        <p:spPr bwMode="auto">
          <a:xfrm>
            <a:off x="7663452" y="1556793"/>
            <a:ext cx="831305" cy="400103"/>
          </a:xfrm>
          <a:prstGeom prst="rect">
            <a:avLst/>
          </a:prstGeom>
          <a:noFill/>
          <a:ln w="9525">
            <a:noFill/>
            <a:miter lim="800000"/>
            <a:headEnd/>
            <a:tailEnd/>
          </a:ln>
        </p:spPr>
        <p:txBody>
          <a:bodyPr wrap="none" lIns="121914" tIns="60957" rIns="121914" bIns="60957">
            <a:spAutoFit/>
          </a:bodyPr>
          <a:lstStyle/>
          <a:p>
            <a:pPr algn="ctr" defTabSz="1219140" fontAlgn="auto">
              <a:spcBef>
                <a:spcPts val="0"/>
              </a:spcBef>
              <a:spcAft>
                <a:spcPts val="0"/>
              </a:spcAft>
              <a:defRPr/>
            </a:pPr>
            <a:r>
              <a:rPr lang="en-US" altLang="zh-CN" b="1" dirty="0" smtClean="0">
                <a:solidFill>
                  <a:prstClr val="black"/>
                </a:solidFill>
                <a:latin typeface="黑体" pitchFamily="49" charset="-122"/>
                <a:ea typeface="黑体" pitchFamily="49" charset="-122"/>
              </a:rPr>
              <a:t>2016</a:t>
            </a:r>
            <a:r>
              <a:rPr lang="zh-CN" altLang="en-US" b="1" dirty="0" smtClean="0">
                <a:solidFill>
                  <a:prstClr val="black"/>
                </a:solidFill>
                <a:latin typeface="黑体" pitchFamily="49" charset="-122"/>
                <a:ea typeface="黑体" pitchFamily="49" charset="-122"/>
              </a:rPr>
              <a:t> </a:t>
            </a:r>
            <a:endParaRPr lang="zh-CN" altLang="en-US" b="1" dirty="0">
              <a:solidFill>
                <a:prstClr val="black"/>
              </a:solidFill>
              <a:latin typeface="黑体" pitchFamily="49" charset="-122"/>
              <a:ea typeface="黑体" pitchFamily="49" charset="-122"/>
            </a:endParaRPr>
          </a:p>
        </p:txBody>
      </p:sp>
      <p:cxnSp>
        <p:nvCxnSpPr>
          <p:cNvPr id="13" name="直接连接符 12"/>
          <p:cNvCxnSpPr/>
          <p:nvPr/>
        </p:nvCxnSpPr>
        <p:spPr bwMode="auto">
          <a:xfrm>
            <a:off x="8016215" y="2276872"/>
            <a:ext cx="3890037" cy="0"/>
          </a:xfrm>
          <a:prstGeom prst="line">
            <a:avLst/>
          </a:prstGeom>
          <a:ln w="76200">
            <a:solidFill>
              <a:srgbClr val="00B0F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4" name="TextBox 27"/>
          <p:cNvSpPr txBox="1">
            <a:spLocks noChangeArrowheads="1"/>
          </p:cNvSpPr>
          <p:nvPr/>
        </p:nvSpPr>
        <p:spPr bwMode="auto">
          <a:xfrm>
            <a:off x="150286" y="2040533"/>
            <a:ext cx="1284961" cy="538605"/>
          </a:xfrm>
          <a:prstGeom prst="rect">
            <a:avLst/>
          </a:prstGeom>
          <a:noFill/>
          <a:ln w="9525">
            <a:noFill/>
            <a:miter lim="800000"/>
            <a:headEnd/>
            <a:tailEnd/>
          </a:ln>
        </p:spPr>
        <p:txBody>
          <a:bodyPr wrap="none" lIns="121914" tIns="60957" rIns="121914" bIns="60957">
            <a:spAutoFit/>
          </a:bodyPr>
          <a:lstStyle/>
          <a:p>
            <a:pPr defTabSz="1219140" fontAlgn="auto">
              <a:spcBef>
                <a:spcPts val="0"/>
              </a:spcBef>
              <a:spcAft>
                <a:spcPts val="0"/>
              </a:spcAft>
              <a:defRPr/>
            </a:pPr>
            <a:r>
              <a:rPr lang="zh-CN" altLang="en-US" sz="2700" dirty="0">
                <a:solidFill>
                  <a:prstClr val="white">
                    <a:lumMod val="50000"/>
                  </a:prstClr>
                </a:solidFill>
                <a:latin typeface="黑体" pitchFamily="49" charset="-122"/>
                <a:ea typeface="黑体" pitchFamily="49" charset="-122"/>
              </a:rPr>
              <a:t>时间轴</a:t>
            </a:r>
          </a:p>
        </p:txBody>
      </p:sp>
      <p:cxnSp>
        <p:nvCxnSpPr>
          <p:cNvPr id="22" name="直接连接符 21"/>
          <p:cNvCxnSpPr/>
          <p:nvPr/>
        </p:nvCxnSpPr>
        <p:spPr bwMode="auto">
          <a:xfrm>
            <a:off x="3887756" y="2276872"/>
            <a:ext cx="4128459" cy="0"/>
          </a:xfrm>
          <a:prstGeom prst="line">
            <a:avLst/>
          </a:prstGeom>
          <a:ln w="762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7" name="直接连接符 26"/>
          <p:cNvCxnSpPr/>
          <p:nvPr/>
        </p:nvCxnSpPr>
        <p:spPr bwMode="auto">
          <a:xfrm>
            <a:off x="1487489" y="2276872"/>
            <a:ext cx="2400267" cy="0"/>
          </a:xfrm>
          <a:prstGeom prst="line">
            <a:avLst/>
          </a:prstGeom>
          <a:ln w="76200">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18" name="直接连接符 17"/>
          <p:cNvCxnSpPr/>
          <p:nvPr/>
        </p:nvCxnSpPr>
        <p:spPr bwMode="auto">
          <a:xfrm>
            <a:off x="3887755" y="1988841"/>
            <a:ext cx="0" cy="28803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8016213" y="1988840"/>
            <a:ext cx="0" cy="2880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887755" y="2276872"/>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016213" y="2276872"/>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2" name="内容占位符 2"/>
          <p:cNvSpPr txBox="1">
            <a:spLocks/>
          </p:cNvSpPr>
          <p:nvPr/>
        </p:nvSpPr>
        <p:spPr>
          <a:xfrm>
            <a:off x="8112224" y="2647453"/>
            <a:ext cx="3983765" cy="3373835"/>
          </a:xfrm>
          <a:prstGeom prst="rect">
            <a:avLst/>
          </a:prstGeom>
        </p:spPr>
        <p:txBody>
          <a:bodyPr vert="horz" lIns="121914" tIns="60957" rIns="121914" bIns="60957" rtlCol="0">
            <a:normAutofit fontScale="92500" lnSpcReduction="20000"/>
          </a:bodyPr>
          <a:lstStyle/>
          <a:p>
            <a:pPr marL="457178" indent="-457178" defTabSz="1219140" fontAlgn="auto">
              <a:spcBef>
                <a:spcPct val="20000"/>
              </a:spcBef>
              <a:spcAft>
                <a:spcPts val="0"/>
              </a:spcAft>
              <a:buFont typeface="Arial" pitchFamily="34" charset="0"/>
              <a:buChar char="•"/>
              <a:defRPr/>
            </a:pPr>
            <a:r>
              <a:rPr lang="zh-CN" altLang="en-US" sz="3700" b="1" dirty="0" smtClean="0">
                <a:solidFill>
                  <a:prstClr val="black"/>
                </a:solidFill>
                <a:latin typeface="微软雅黑" pitchFamily="34" charset="-122"/>
                <a:ea typeface="微软雅黑" pitchFamily="34" charset="-122"/>
              </a:rPr>
              <a:t>两课融合</a:t>
            </a:r>
            <a:r>
              <a:rPr lang="en-US" altLang="zh-CN" sz="3700" dirty="0" smtClean="0">
                <a:solidFill>
                  <a:prstClr val="black"/>
                </a:solidFill>
                <a:latin typeface="微软雅黑" pitchFamily="34" charset="-122"/>
                <a:ea typeface="微软雅黑" pitchFamily="34" charset="-122"/>
              </a:rPr>
              <a:t>:《</a:t>
            </a:r>
            <a:r>
              <a:rPr lang="zh-CN" altLang="en-US" sz="3700" dirty="0" smtClean="0">
                <a:solidFill>
                  <a:prstClr val="black"/>
                </a:solidFill>
                <a:latin typeface="微软雅黑" pitchFamily="34" charset="-122"/>
                <a:ea typeface="微软雅黑" pitchFamily="34" charset="-122"/>
              </a:rPr>
              <a:t>数据结构与程序设计基础</a:t>
            </a:r>
            <a:r>
              <a:rPr lang="en-US" altLang="zh-CN" sz="3700" dirty="0" smtClean="0">
                <a:solidFill>
                  <a:prstClr val="black"/>
                </a:solidFill>
                <a:latin typeface="微软雅黑" pitchFamily="34" charset="-122"/>
                <a:ea typeface="微软雅黑" pitchFamily="34" charset="-122"/>
              </a:rPr>
              <a:t>》</a:t>
            </a:r>
          </a:p>
          <a:p>
            <a:pPr marL="990550" lvl="1" indent="-380981" defTabSz="1219140" fontAlgn="auto">
              <a:spcBef>
                <a:spcPct val="20000"/>
              </a:spcBef>
              <a:spcAft>
                <a:spcPts val="0"/>
              </a:spcAft>
              <a:buFont typeface="Arial" pitchFamily="34" charset="0"/>
              <a:buChar char="–"/>
              <a:defRPr/>
            </a:pPr>
            <a:r>
              <a:rPr lang="zh-CN" altLang="en-US" sz="2700" dirty="0" smtClean="0">
                <a:solidFill>
                  <a:prstClr val="black"/>
                </a:solidFill>
                <a:latin typeface="微软雅黑" pitchFamily="34" charset="-122"/>
                <a:ea typeface="微软雅黑" pitchFamily="34" charset="-122"/>
              </a:rPr>
              <a:t>高级语言程序设计</a:t>
            </a:r>
            <a:endParaRPr lang="en-US" altLang="zh-CN" sz="27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700" dirty="0" smtClean="0">
                <a:solidFill>
                  <a:prstClr val="black"/>
                </a:solidFill>
                <a:latin typeface="微软雅黑" pitchFamily="34" charset="-122"/>
                <a:ea typeface="微软雅黑" pitchFamily="34" charset="-122"/>
              </a:rPr>
              <a:t>数据结构与算法</a:t>
            </a:r>
            <a:endParaRPr lang="en-US" altLang="zh-CN" sz="2700" dirty="0" smtClean="0">
              <a:solidFill>
                <a:prstClr val="black"/>
              </a:solidFill>
              <a:latin typeface="微软雅黑" pitchFamily="34" charset="-122"/>
              <a:ea typeface="微软雅黑" pitchFamily="34" charset="-122"/>
            </a:endParaRPr>
          </a:p>
          <a:p>
            <a:pPr marL="457178" indent="-457178" defTabSz="1219140" fontAlgn="auto">
              <a:spcBef>
                <a:spcPct val="20000"/>
              </a:spcBef>
              <a:spcAft>
                <a:spcPts val="0"/>
              </a:spcAft>
              <a:buFont typeface="Arial" pitchFamily="34" charset="0"/>
              <a:buChar char="•"/>
              <a:defRPr/>
            </a:pPr>
            <a:r>
              <a:rPr lang="zh-CN" altLang="en-US" sz="3700" dirty="0" smtClean="0">
                <a:solidFill>
                  <a:srgbClr val="C00000"/>
                </a:solidFill>
                <a:latin typeface="微软雅黑" pitchFamily="34" charset="-122"/>
                <a:ea typeface="微软雅黑" pitchFamily="34" charset="-122"/>
              </a:rPr>
              <a:t>系统配合教改继续完善</a:t>
            </a:r>
            <a:endParaRPr lang="en-US" altLang="zh-CN" sz="3700" dirty="0" smtClean="0">
              <a:solidFill>
                <a:srgbClr val="C00000"/>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endParaRPr lang="zh-CN" altLang="en-US" sz="4300" dirty="0">
              <a:solidFill>
                <a:prstClr val="black"/>
              </a:solidFill>
              <a:latin typeface="Calibri"/>
              <a:ea typeface="宋体"/>
            </a:endParaRPr>
          </a:p>
        </p:txBody>
      </p:sp>
      <p:sp>
        <p:nvSpPr>
          <p:cNvPr id="44" name="内容占位符 2"/>
          <p:cNvSpPr txBox="1">
            <a:spLocks/>
          </p:cNvSpPr>
          <p:nvPr/>
        </p:nvSpPr>
        <p:spPr>
          <a:xfrm>
            <a:off x="3887756" y="2647453"/>
            <a:ext cx="4142251" cy="4525963"/>
          </a:xfrm>
          <a:prstGeom prst="rect">
            <a:avLst/>
          </a:prstGeom>
        </p:spPr>
        <p:txBody>
          <a:bodyPr vert="horz" lIns="121914" tIns="60957" rIns="121914" bIns="60957" rtlCol="0">
            <a:normAutofit fontScale="92500" lnSpcReduction="10000"/>
          </a:bodyPr>
          <a:lstStyle/>
          <a:p>
            <a:pPr marL="457178" indent="-457178" defTabSz="1219140" fontAlgn="auto">
              <a:spcBef>
                <a:spcPct val="20000"/>
              </a:spcBef>
              <a:spcAft>
                <a:spcPts val="0"/>
              </a:spcAft>
              <a:buFont typeface="Arial" pitchFamily="34" charset="0"/>
              <a:buChar char="•"/>
              <a:defRPr/>
            </a:pPr>
            <a:r>
              <a:rPr lang="zh-CN" altLang="en-US" sz="3700" b="1" dirty="0" smtClean="0">
                <a:solidFill>
                  <a:prstClr val="black"/>
                </a:solidFill>
                <a:latin typeface="微软雅黑" pitchFamily="34" charset="-122"/>
                <a:ea typeface="微软雅黑" pitchFamily="34" charset="-122"/>
              </a:rPr>
              <a:t>实践能力为导向</a:t>
            </a:r>
            <a:r>
              <a:rPr lang="zh-CN" altLang="en-US" sz="2500" dirty="0" smtClean="0">
                <a:solidFill>
                  <a:prstClr val="black"/>
                </a:solidFill>
                <a:latin typeface="微软雅黑" pitchFamily="34" charset="-122"/>
                <a:ea typeface="微软雅黑" pitchFamily="34" charset="-122"/>
              </a:rPr>
              <a:t>使用程序设计语言求解问题的能力</a:t>
            </a:r>
            <a:endParaRPr lang="en-US" altLang="zh-CN" sz="2500" dirty="0" smtClean="0">
              <a:solidFill>
                <a:prstClr val="black"/>
              </a:solidFill>
              <a:latin typeface="微软雅黑" pitchFamily="34" charset="-122"/>
              <a:ea typeface="微软雅黑" pitchFamily="34" charset="-122"/>
            </a:endParaRPr>
          </a:p>
          <a:p>
            <a:pPr marL="457178" indent="-457178" defTabSz="1219140" fontAlgn="auto">
              <a:spcBef>
                <a:spcPct val="20000"/>
              </a:spcBef>
              <a:spcAft>
                <a:spcPts val="0"/>
              </a:spcAft>
              <a:buFont typeface="Arial" pitchFamily="34" charset="0"/>
              <a:buChar char="•"/>
              <a:defRPr/>
            </a:pPr>
            <a:r>
              <a:rPr lang="zh-CN" altLang="en-US" sz="3700" dirty="0" smtClean="0">
                <a:solidFill>
                  <a:srgbClr val="C00000"/>
                </a:solidFill>
                <a:latin typeface="微软雅黑" pitchFamily="34" charset="-122"/>
                <a:ea typeface="微软雅黑" pitchFamily="34" charset="-122"/>
              </a:rPr>
              <a:t>作业</a:t>
            </a:r>
            <a:r>
              <a:rPr lang="en-US" altLang="zh-CN" sz="1900" dirty="0" smtClean="0">
                <a:solidFill>
                  <a:srgbClr val="C00000"/>
                </a:solidFill>
                <a:latin typeface="微软雅黑" pitchFamily="34" charset="-122"/>
                <a:ea typeface="微软雅黑" pitchFamily="34" charset="-122"/>
              </a:rPr>
              <a:t>(10%)</a:t>
            </a:r>
            <a:r>
              <a:rPr lang="zh-CN" altLang="en-US" sz="3700" dirty="0" smtClean="0">
                <a:solidFill>
                  <a:srgbClr val="C00000"/>
                </a:solidFill>
                <a:latin typeface="微软雅黑" pitchFamily="34" charset="-122"/>
                <a:ea typeface="微软雅黑" pitchFamily="34" charset="-122"/>
              </a:rPr>
              <a:t>与考试</a:t>
            </a:r>
            <a:r>
              <a:rPr lang="en-US" altLang="zh-CN" sz="1900" dirty="0" smtClean="0">
                <a:solidFill>
                  <a:srgbClr val="C00000"/>
                </a:solidFill>
                <a:latin typeface="微软雅黑" pitchFamily="34" charset="-122"/>
                <a:ea typeface="微软雅黑" pitchFamily="34" charset="-122"/>
              </a:rPr>
              <a:t>(90%)</a:t>
            </a:r>
            <a:r>
              <a:rPr lang="zh-CN" altLang="en-US" sz="3700" dirty="0" smtClean="0">
                <a:solidFill>
                  <a:srgbClr val="C00000"/>
                </a:solidFill>
                <a:latin typeface="微软雅黑" pitchFamily="34" charset="-122"/>
                <a:ea typeface="微软雅黑" pitchFamily="34" charset="-122"/>
              </a:rPr>
              <a:t>全部</a:t>
            </a:r>
            <a:r>
              <a:rPr lang="zh-CN" altLang="en-US" sz="3700" b="1" dirty="0" smtClean="0">
                <a:solidFill>
                  <a:srgbClr val="C00000"/>
                </a:solidFill>
                <a:latin typeface="微软雅黑" pitchFamily="34" charset="-122"/>
                <a:ea typeface="微软雅黑" pitchFamily="34" charset="-122"/>
              </a:rPr>
              <a:t>在线完成</a:t>
            </a:r>
            <a:r>
              <a:rPr lang="zh-CN" altLang="en-US" sz="3700" dirty="0" smtClean="0">
                <a:solidFill>
                  <a:srgbClr val="C00000"/>
                </a:solidFill>
                <a:latin typeface="微软雅黑" pitchFamily="34" charset="-122"/>
                <a:ea typeface="微软雅黑" pitchFamily="34" charset="-122"/>
              </a:rPr>
              <a:t>，挑战：</a:t>
            </a:r>
            <a:endParaRPr lang="en-US" altLang="zh-CN" sz="3700" dirty="0" smtClean="0">
              <a:solidFill>
                <a:srgbClr val="C00000"/>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700" dirty="0" smtClean="0">
                <a:solidFill>
                  <a:prstClr val="black"/>
                </a:solidFill>
                <a:latin typeface="微软雅黑" pitchFamily="34" charset="-122"/>
                <a:ea typeface="微软雅黑" pitchFamily="34" charset="-122"/>
              </a:rPr>
              <a:t>如何监督独立完成作业</a:t>
            </a:r>
            <a:endParaRPr lang="en-US" altLang="zh-CN" sz="27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700" dirty="0" smtClean="0">
                <a:solidFill>
                  <a:prstClr val="black"/>
                </a:solidFill>
                <a:latin typeface="微软雅黑" pitchFamily="34" charset="-122"/>
                <a:ea typeface="微软雅黑" pitchFamily="34" charset="-122"/>
              </a:rPr>
              <a:t>性能、稳定性</a:t>
            </a:r>
            <a:endParaRPr lang="en-US" altLang="zh-CN" sz="27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r>
              <a:rPr lang="zh-CN" altLang="en-US" sz="2700" dirty="0" smtClean="0">
                <a:solidFill>
                  <a:prstClr val="black"/>
                </a:solidFill>
                <a:latin typeface="微软雅黑" pitchFamily="34" charset="-122"/>
                <a:ea typeface="微软雅黑" pitchFamily="34" charset="-122"/>
              </a:rPr>
              <a:t>数据的安全</a:t>
            </a:r>
            <a:endParaRPr lang="en-US" altLang="zh-CN" sz="2700" dirty="0" smtClean="0">
              <a:solidFill>
                <a:prstClr val="black"/>
              </a:solidFill>
              <a:latin typeface="微软雅黑" pitchFamily="34" charset="-122"/>
              <a:ea typeface="微软雅黑" pitchFamily="34" charset="-122"/>
            </a:endParaRPr>
          </a:p>
          <a:p>
            <a:pPr marL="990550" lvl="1" indent="-380981" defTabSz="1219140" fontAlgn="auto">
              <a:spcBef>
                <a:spcPct val="20000"/>
              </a:spcBef>
              <a:spcAft>
                <a:spcPts val="0"/>
              </a:spcAft>
              <a:buFont typeface="Arial" pitchFamily="34" charset="0"/>
              <a:buChar char="–"/>
              <a:defRPr/>
            </a:pPr>
            <a:endParaRPr lang="en-US" altLang="zh-CN" sz="3200" dirty="0" smtClean="0">
              <a:solidFill>
                <a:srgbClr val="C00000"/>
              </a:solidFill>
              <a:latin typeface="微软雅黑" pitchFamily="34" charset="-122"/>
              <a:ea typeface="微软雅黑" pitchFamily="34" charset="-122"/>
            </a:endParaRPr>
          </a:p>
          <a:p>
            <a:pPr marL="457178" indent="-457178" defTabSz="1219140" fontAlgn="auto">
              <a:spcBef>
                <a:spcPct val="20000"/>
              </a:spcBef>
              <a:spcAft>
                <a:spcPts val="0"/>
              </a:spcAft>
              <a:buFont typeface="Arial" pitchFamily="34" charset="0"/>
              <a:buChar char="•"/>
              <a:defRPr/>
            </a:pPr>
            <a:endParaRPr lang="zh-CN" altLang="en-US" sz="4300" dirty="0">
              <a:solidFill>
                <a:prstClr val="black"/>
              </a:solidFill>
              <a:latin typeface="Calibri"/>
              <a:ea typeface="宋体"/>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4" name="灯片编号占位符 3"/>
          <p:cNvSpPr>
            <a:spLocks noGrp="1"/>
          </p:cNvSpPr>
          <p:nvPr>
            <p:ph type="sldNum" sz="quarter" idx="12"/>
          </p:nvPr>
        </p:nvSpPr>
        <p:spPr/>
        <p:txBody>
          <a:bodyPr/>
          <a:lstStyle/>
          <a:p>
            <a:pPr>
              <a:defRPr/>
            </a:pPr>
            <a:fld id="{16CAA922-B0F7-4394-A4B5-A6F8842741B0}" type="slidenum">
              <a:rPr lang="en-US" altLang="zh-CN" smtClean="0">
                <a:solidFill>
                  <a:prstClr val="black">
                    <a:tint val="75000"/>
                  </a:prstClr>
                </a:solidFill>
              </a:rPr>
              <a:pPr>
                <a:defRPr/>
              </a:pPr>
              <a:t>47</a:t>
            </a:fld>
            <a:endParaRPr lang="en-US" altLang="zh-CN">
              <a:solidFill>
                <a:prstClr val="black">
                  <a:tint val="75000"/>
                </a:prstClr>
              </a:solidFill>
            </a:endParaRPr>
          </a:p>
        </p:txBody>
      </p:sp>
      <p:graphicFrame>
        <p:nvGraphicFramePr>
          <p:cNvPr id="5" name="图表 4"/>
          <p:cNvGraphicFramePr/>
          <p:nvPr/>
        </p:nvGraphicFramePr>
        <p:xfrm>
          <a:off x="431371" y="1700808"/>
          <a:ext cx="60960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6096000" y="4114800"/>
          <a:ext cx="6096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528725" y="1340768"/>
            <a:ext cx="5423925" cy="2754594"/>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21914" tIns="60957" rIns="121914" bIns="60957" rtlCol="0">
            <a:spAutoFit/>
          </a:bodyPr>
          <a:lstStyle/>
          <a:p>
            <a:pPr algn="just" defTabSz="1219140" fontAlgn="auto">
              <a:spcBef>
                <a:spcPts val="0"/>
              </a:spcBef>
              <a:spcAft>
                <a:spcPts val="0"/>
              </a:spcAft>
            </a:pPr>
            <a:r>
              <a:rPr lang="zh-CN" altLang="en-US" sz="2700" b="1" dirty="0" smtClean="0">
                <a:solidFill>
                  <a:prstClr val="black"/>
                </a:solidFill>
                <a:latin typeface="微软雅黑" pitchFamily="34" charset="-122"/>
                <a:ea typeface="微软雅黑" pitchFamily="34" charset="-122"/>
              </a:rPr>
              <a:t>说明</a:t>
            </a:r>
            <a:r>
              <a:rPr lang="zh-CN" altLang="en-US" sz="2700" dirty="0" smtClean="0">
                <a:solidFill>
                  <a:prstClr val="black"/>
                </a:solidFill>
                <a:latin typeface="微软雅黑" pitchFamily="34" charset="-122"/>
                <a:ea typeface="微软雅黑" pitchFamily="34" charset="-122"/>
              </a:rPr>
              <a:t>：在此统计的是</a:t>
            </a:r>
            <a:r>
              <a:rPr lang="en-US" altLang="zh-CN" sz="2700" dirty="0" smtClean="0">
                <a:solidFill>
                  <a:prstClr val="black"/>
                </a:solidFill>
                <a:latin typeface="微软雅黑" pitchFamily="34" charset="-122"/>
                <a:ea typeface="微软雅黑" pitchFamily="34" charset="-122"/>
              </a:rPr>
              <a:t>5</a:t>
            </a:r>
            <a:r>
              <a:rPr lang="zh-CN" altLang="en-US" sz="2700" dirty="0" smtClean="0">
                <a:solidFill>
                  <a:prstClr val="black"/>
                </a:solidFill>
                <a:latin typeface="微软雅黑" pitchFamily="34" charset="-122"/>
                <a:ea typeface="微软雅黑" pitchFamily="34" charset="-122"/>
              </a:rPr>
              <a:t>个年级程序设计课期末考试情况。每次考试包括</a:t>
            </a:r>
            <a:r>
              <a:rPr lang="en-US" altLang="zh-CN" sz="2700" dirty="0" smtClean="0">
                <a:solidFill>
                  <a:prstClr val="black"/>
                </a:solidFill>
                <a:latin typeface="微软雅黑" pitchFamily="34" charset="-122"/>
                <a:ea typeface="微软雅黑" pitchFamily="34" charset="-122"/>
              </a:rPr>
              <a:t>3</a:t>
            </a:r>
            <a:r>
              <a:rPr lang="zh-CN" altLang="en-US" sz="2700" dirty="0" smtClean="0">
                <a:solidFill>
                  <a:prstClr val="black"/>
                </a:solidFill>
                <a:latin typeface="微软雅黑" pitchFamily="34" charset="-122"/>
                <a:ea typeface="微软雅黑" pitchFamily="34" charset="-122"/>
              </a:rPr>
              <a:t>个编程题</a:t>
            </a:r>
            <a:r>
              <a:rPr lang="en-US" altLang="zh-CN" sz="2700" dirty="0" smtClean="0">
                <a:solidFill>
                  <a:prstClr val="black"/>
                </a:solidFill>
                <a:latin typeface="微软雅黑" pitchFamily="34" charset="-122"/>
                <a:ea typeface="微软雅黑" pitchFamily="34" charset="-122"/>
              </a:rPr>
              <a:t>:</a:t>
            </a:r>
          </a:p>
          <a:p>
            <a:pPr marL="457178" indent="-457178" algn="just" defTabSz="1219140" fontAlgn="auto">
              <a:spcBef>
                <a:spcPts val="0"/>
              </a:spcBef>
              <a:spcAft>
                <a:spcPts val="0"/>
              </a:spcAft>
              <a:buFont typeface="Arial" pitchFamily="34" charset="0"/>
              <a:buChar char="•"/>
            </a:pPr>
            <a:r>
              <a:rPr lang="zh-CN" altLang="en-US" dirty="0" smtClean="0">
                <a:solidFill>
                  <a:prstClr val="black"/>
                </a:solidFill>
                <a:latin typeface="微软雅黑" pitchFamily="34" charset="-122"/>
                <a:ea typeface="微软雅黑" pitchFamily="34" charset="-122"/>
              </a:rPr>
              <a:t>编程题</a:t>
            </a:r>
            <a:r>
              <a:rPr lang="en-US" altLang="zh-CN" dirty="0" smtClean="0">
                <a:solidFill>
                  <a:prstClr val="black"/>
                </a:solidFill>
                <a:latin typeface="微软雅黑" pitchFamily="34" charset="-122"/>
                <a:ea typeface="微软雅黑" pitchFamily="34" charset="-122"/>
              </a:rPr>
              <a:t>1</a:t>
            </a:r>
            <a:r>
              <a:rPr lang="zh-CN" altLang="en-US" dirty="0" smtClean="0">
                <a:solidFill>
                  <a:prstClr val="black"/>
                </a:solidFill>
                <a:latin typeface="微软雅黑" pitchFamily="34" charset="-122"/>
                <a:ea typeface="微软雅黑" pitchFamily="34" charset="-122"/>
              </a:rPr>
              <a:t>：为简单的基本题，涵盖了表达式、控制流等知识点</a:t>
            </a:r>
            <a:endParaRPr lang="en-US" altLang="zh-CN" dirty="0" smtClean="0">
              <a:solidFill>
                <a:prstClr val="black"/>
              </a:solidFill>
              <a:latin typeface="微软雅黑" pitchFamily="34" charset="-122"/>
              <a:ea typeface="微软雅黑" pitchFamily="34" charset="-122"/>
            </a:endParaRPr>
          </a:p>
          <a:p>
            <a:pPr marL="457178" indent="-457178" algn="just" defTabSz="1219140" fontAlgn="auto">
              <a:spcBef>
                <a:spcPts val="0"/>
              </a:spcBef>
              <a:spcAft>
                <a:spcPts val="0"/>
              </a:spcAft>
              <a:buFont typeface="Arial" pitchFamily="34" charset="0"/>
              <a:buChar char="•"/>
            </a:pPr>
            <a:r>
              <a:rPr lang="zh-CN" altLang="en-US" dirty="0" smtClean="0">
                <a:solidFill>
                  <a:prstClr val="black"/>
                </a:solidFill>
                <a:latin typeface="微软雅黑" pitchFamily="34" charset="-122"/>
                <a:ea typeface="微软雅黑" pitchFamily="34" charset="-122"/>
              </a:rPr>
              <a:t>编程题</a:t>
            </a:r>
            <a:r>
              <a:rPr lang="en-US" altLang="zh-CN" dirty="0" smtClean="0">
                <a:solidFill>
                  <a:prstClr val="black"/>
                </a:solidFill>
                <a:latin typeface="微软雅黑" pitchFamily="34" charset="-122"/>
                <a:ea typeface="微软雅黑" pitchFamily="34" charset="-122"/>
              </a:rPr>
              <a:t>2</a:t>
            </a:r>
            <a:r>
              <a:rPr lang="zh-CN" altLang="en-US" dirty="0" smtClean="0">
                <a:solidFill>
                  <a:prstClr val="black"/>
                </a:solidFill>
                <a:latin typeface="微软雅黑" pitchFamily="34" charset="-122"/>
                <a:ea typeface="微软雅黑" pitchFamily="34" charset="-122"/>
              </a:rPr>
              <a:t>：为中等难度题，涵盖了表达式、控制流、数组、函数等知识点</a:t>
            </a:r>
            <a:endParaRPr lang="en-US" altLang="zh-CN" dirty="0" smtClean="0">
              <a:solidFill>
                <a:prstClr val="black"/>
              </a:solidFill>
              <a:latin typeface="微软雅黑" pitchFamily="34" charset="-122"/>
              <a:ea typeface="微软雅黑" pitchFamily="34" charset="-122"/>
            </a:endParaRPr>
          </a:p>
          <a:p>
            <a:pPr marL="457178" indent="-457178" algn="just" defTabSz="1219140" fontAlgn="auto">
              <a:spcBef>
                <a:spcPts val="0"/>
              </a:spcBef>
              <a:spcAft>
                <a:spcPts val="0"/>
              </a:spcAft>
              <a:buFont typeface="Arial" pitchFamily="34" charset="0"/>
              <a:buChar char="•"/>
            </a:pPr>
            <a:r>
              <a:rPr lang="zh-CN" altLang="en-US" dirty="0" smtClean="0">
                <a:solidFill>
                  <a:prstClr val="black"/>
                </a:solidFill>
                <a:latin typeface="微软雅黑" pitchFamily="34" charset="-122"/>
                <a:ea typeface="微软雅黑" pitchFamily="34" charset="-122"/>
              </a:rPr>
              <a:t>编程题</a:t>
            </a:r>
            <a:r>
              <a:rPr lang="en-US" altLang="zh-CN" dirty="0" smtClean="0">
                <a:solidFill>
                  <a:prstClr val="black"/>
                </a:solidFill>
                <a:latin typeface="微软雅黑" pitchFamily="34" charset="-122"/>
                <a:ea typeface="微软雅黑" pitchFamily="34" charset="-122"/>
              </a:rPr>
              <a:t>3</a:t>
            </a:r>
            <a:r>
              <a:rPr lang="zh-CN" altLang="en-US" dirty="0" smtClean="0">
                <a:solidFill>
                  <a:prstClr val="black"/>
                </a:solidFill>
                <a:latin typeface="微软雅黑" pitchFamily="34" charset="-122"/>
                <a:ea typeface="微软雅黑" pitchFamily="34" charset="-122"/>
              </a:rPr>
              <a:t>：为综合应用题。</a:t>
            </a:r>
            <a:endParaRPr lang="zh-CN" altLang="en-US" dirty="0">
              <a:solidFill>
                <a:prstClr val="black"/>
              </a:solidFill>
              <a:latin typeface="微软雅黑" pitchFamily="34" charset="-122"/>
              <a:ea typeface="微软雅黑" pitchFamily="34" charset="-122"/>
            </a:endParaRPr>
          </a:p>
        </p:txBody>
      </p:sp>
      <p:sp>
        <p:nvSpPr>
          <p:cNvPr id="8" name="TextBox 7"/>
          <p:cNvSpPr txBox="1"/>
          <p:nvPr/>
        </p:nvSpPr>
        <p:spPr>
          <a:xfrm>
            <a:off x="335360" y="5013178"/>
            <a:ext cx="5423925" cy="1369600"/>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21914" tIns="60957" rIns="121914" bIns="60957" rtlCol="0">
            <a:spAutoFit/>
          </a:bodyPr>
          <a:lstStyle/>
          <a:p>
            <a:pPr algn="just" defTabSz="1219140" fontAlgn="auto">
              <a:spcBef>
                <a:spcPts val="0"/>
              </a:spcBef>
              <a:spcAft>
                <a:spcPts val="0"/>
              </a:spcAft>
            </a:pPr>
            <a:r>
              <a:rPr lang="zh-CN" altLang="en-US" sz="2700" b="1" dirty="0" smtClean="0">
                <a:solidFill>
                  <a:prstClr val="black"/>
                </a:solidFill>
                <a:latin typeface="微软雅黑" pitchFamily="34" charset="-122"/>
                <a:ea typeface="微软雅黑" pitchFamily="34" charset="-122"/>
              </a:rPr>
              <a:t>从考试结果来看：</a:t>
            </a:r>
            <a:endParaRPr lang="en-US" altLang="zh-CN" sz="2700" b="1" dirty="0" smtClean="0">
              <a:solidFill>
                <a:prstClr val="black"/>
              </a:solidFill>
              <a:latin typeface="微软雅黑" pitchFamily="34" charset="-122"/>
              <a:ea typeface="微软雅黑" pitchFamily="34" charset="-122"/>
            </a:endParaRPr>
          </a:p>
          <a:p>
            <a:pPr marL="457178" indent="-457178" algn="just" defTabSz="1219140" fontAlgn="auto">
              <a:spcBef>
                <a:spcPts val="0"/>
              </a:spcBef>
              <a:spcAft>
                <a:spcPts val="0"/>
              </a:spcAft>
              <a:buFontTx/>
              <a:buAutoNum type="arabicPeriod"/>
            </a:pPr>
            <a:r>
              <a:rPr lang="zh-CN" altLang="en-US" dirty="0" smtClean="0">
                <a:solidFill>
                  <a:prstClr val="black"/>
                </a:solidFill>
                <a:latin typeface="微软雅黑" pitchFamily="34" charset="-122"/>
                <a:ea typeface="微软雅黑" pitchFamily="34" charset="-122"/>
              </a:rPr>
              <a:t>考试能够贯彻教学目标要求</a:t>
            </a:r>
            <a:endParaRPr lang="en-US" altLang="zh-CN" dirty="0" smtClean="0">
              <a:solidFill>
                <a:prstClr val="black"/>
              </a:solidFill>
              <a:latin typeface="微软雅黑" pitchFamily="34" charset="-122"/>
              <a:ea typeface="微软雅黑" pitchFamily="34" charset="-122"/>
            </a:endParaRPr>
          </a:p>
          <a:p>
            <a:pPr marL="457178" indent="-457178" algn="just" defTabSz="1219140" fontAlgn="auto">
              <a:spcBef>
                <a:spcPts val="0"/>
              </a:spcBef>
              <a:spcAft>
                <a:spcPts val="0"/>
              </a:spcAft>
              <a:buFontTx/>
              <a:buAutoNum type="arabicPeriod"/>
            </a:pPr>
            <a:r>
              <a:rPr lang="zh-CN" altLang="en-US" dirty="0" smtClean="0">
                <a:solidFill>
                  <a:prstClr val="black"/>
                </a:solidFill>
                <a:latin typeface="微软雅黑" pitchFamily="34" charset="-122"/>
                <a:ea typeface="微软雅黑" pitchFamily="34" charset="-122"/>
              </a:rPr>
              <a:t>在能够反映学生综合应用能力的编程题</a:t>
            </a:r>
            <a:r>
              <a:rPr lang="en-US" altLang="zh-CN" dirty="0" smtClean="0">
                <a:solidFill>
                  <a:prstClr val="black"/>
                </a:solidFill>
                <a:latin typeface="微软雅黑" pitchFamily="34" charset="-122"/>
                <a:ea typeface="微软雅黑" pitchFamily="34" charset="-122"/>
              </a:rPr>
              <a:t>3</a:t>
            </a:r>
            <a:r>
              <a:rPr lang="zh-CN" altLang="en-US" dirty="0" smtClean="0">
                <a:solidFill>
                  <a:prstClr val="black"/>
                </a:solidFill>
                <a:latin typeface="微软雅黑" pitchFamily="34" charset="-122"/>
                <a:ea typeface="微软雅黑" pitchFamily="34" charset="-122"/>
              </a:rPr>
              <a:t>上，反映学生的编程能力在提高</a:t>
            </a:r>
            <a:endParaRPr lang="zh-CN" altLang="en-US" dirty="0">
              <a:solidFill>
                <a:prstClr val="black"/>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3" name="内容占位符 2"/>
          <p:cNvSpPr>
            <a:spLocks noGrp="1"/>
          </p:cNvSpPr>
          <p:nvPr>
            <p:ph idx="1"/>
          </p:nvPr>
        </p:nvSpPr>
        <p:spPr>
          <a:xfrm>
            <a:off x="8304247" y="1556793"/>
            <a:ext cx="3662197" cy="4525963"/>
          </a:xfrm>
        </p:spPr>
        <p:txBody>
          <a:bodyPr>
            <a:normAutofit fontScale="92500" lnSpcReduction="20000"/>
          </a:bodyPr>
          <a:lstStyle/>
          <a:p>
            <a:r>
              <a:rPr lang="zh-CN" altLang="en-US" dirty="0" smtClean="0">
                <a:latin typeface="微软雅黑" pitchFamily="34" charset="-122"/>
                <a:ea typeface="微软雅黑" pitchFamily="34" charset="-122"/>
              </a:rPr>
              <a:t>数据来源</a:t>
            </a:r>
            <a:endParaRPr lang="en-US" altLang="zh-CN" dirty="0" smtClean="0">
              <a:latin typeface="微软雅黑" pitchFamily="34" charset="-122"/>
              <a:ea typeface="微软雅黑" pitchFamily="34" charset="-122"/>
            </a:endParaRPr>
          </a:p>
          <a:p>
            <a:pPr lvl="1"/>
            <a:r>
              <a:rPr lang="zh-CN" altLang="en-US" sz="2800" dirty="0" smtClean="0">
                <a:latin typeface="微软雅黑" pitchFamily="34" charset="-122"/>
                <a:ea typeface="微软雅黑" pitchFamily="34" charset="-122"/>
              </a:rPr>
              <a:t>推免考试考生来源：各个高校优秀学生（大四）</a:t>
            </a:r>
            <a:endParaRPr lang="en-US" altLang="zh-CN" sz="2800" dirty="0" smtClean="0">
              <a:latin typeface="微软雅黑" pitchFamily="34" charset="-122"/>
              <a:ea typeface="微软雅黑" pitchFamily="34" charset="-122"/>
            </a:endParaRPr>
          </a:p>
          <a:p>
            <a:pPr lvl="1"/>
            <a:r>
              <a:rPr lang="zh-CN" altLang="en-US" sz="2800" dirty="0" smtClean="0">
                <a:latin typeface="微软雅黑" pitchFamily="34" charset="-122"/>
                <a:ea typeface="微软雅黑" pitchFamily="34" charset="-122"/>
              </a:rPr>
              <a:t>题目与大一学生的期末考试相近</a:t>
            </a:r>
            <a:endParaRPr lang="en-US" altLang="zh-CN" sz="2800"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结论</a:t>
            </a:r>
            <a:endParaRPr lang="en-US" altLang="zh-CN" dirty="0" smtClean="0"/>
          </a:p>
          <a:p>
            <a:pPr lvl="1"/>
            <a:r>
              <a:rPr lang="zh-CN" altLang="en-US" sz="2900" dirty="0" smtClean="0">
                <a:latin typeface="微软雅黑" pitchFamily="34" charset="-122"/>
                <a:ea typeface="微软雅黑" pitchFamily="34" charset="-122"/>
              </a:rPr>
              <a:t>优秀率、及格率、平均分，北航大一的学生都高于推免研究生</a:t>
            </a:r>
            <a:endParaRPr lang="zh-CN" altLang="en-US" sz="2900" dirty="0">
              <a:latin typeface="微软雅黑" pitchFamily="34" charset="-122"/>
              <a:ea typeface="微软雅黑" pitchFamily="34" charset="-122"/>
            </a:endParaRPr>
          </a:p>
        </p:txBody>
      </p:sp>
      <p:graphicFrame>
        <p:nvGraphicFramePr>
          <p:cNvPr id="4" name="图表 3"/>
          <p:cNvGraphicFramePr/>
          <p:nvPr/>
        </p:nvGraphicFramePr>
        <p:xfrm>
          <a:off x="0" y="1340768"/>
          <a:ext cx="819150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nvGraphicFramePr>
        <p:xfrm>
          <a:off x="0" y="4114800"/>
          <a:ext cx="8304245"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3" name="内容占位符 2"/>
          <p:cNvSpPr>
            <a:spLocks noGrp="1"/>
          </p:cNvSpPr>
          <p:nvPr>
            <p:ph idx="1"/>
          </p:nvPr>
        </p:nvSpPr>
        <p:spPr>
          <a:xfrm>
            <a:off x="6288023" y="1412776"/>
            <a:ext cx="5664629" cy="5184576"/>
          </a:xfrm>
        </p:spPr>
        <p:txBody>
          <a:bodyPr>
            <a:normAutofit fontScale="92500"/>
          </a:bodyPr>
          <a:lstStyle/>
          <a:p>
            <a:r>
              <a:rPr lang="zh-CN" altLang="en-US" sz="3500" b="1" dirty="0" smtClean="0">
                <a:solidFill>
                  <a:srgbClr val="000099"/>
                </a:solidFill>
                <a:latin typeface="微软雅黑" pitchFamily="34" charset="-122"/>
                <a:ea typeface="微软雅黑" pitchFamily="34" charset="-122"/>
              </a:rPr>
              <a:t>综合类作业（</a:t>
            </a:r>
            <a:r>
              <a:rPr lang="en-US" altLang="zh-CN" sz="3500" b="1" dirty="0" smtClean="0">
                <a:solidFill>
                  <a:srgbClr val="000099"/>
                </a:solidFill>
                <a:latin typeface="微软雅黑" pitchFamily="34" charset="-122"/>
                <a:ea typeface="微软雅黑" pitchFamily="34" charset="-122"/>
              </a:rPr>
              <a:t>Project</a:t>
            </a:r>
            <a:r>
              <a:rPr lang="zh-CN" altLang="en-US" sz="3500" b="1" dirty="0" smtClean="0">
                <a:solidFill>
                  <a:srgbClr val="000099"/>
                </a:solidFill>
                <a:latin typeface="微软雅黑" pitchFamily="34" charset="-122"/>
                <a:ea typeface="微软雅黑" pitchFamily="34" charset="-122"/>
              </a:rPr>
              <a:t>）</a:t>
            </a:r>
            <a:r>
              <a:rPr lang="zh-CN" altLang="en-US" sz="3500" dirty="0" smtClean="0">
                <a:latin typeface="微软雅黑" pitchFamily="34" charset="-122"/>
                <a:ea typeface="微软雅黑" pitchFamily="34" charset="-122"/>
              </a:rPr>
              <a:t>的设计，帮助学生理解当问题</a:t>
            </a:r>
            <a:r>
              <a:rPr lang="en-US" altLang="zh-CN" sz="3500" dirty="0" smtClean="0">
                <a:latin typeface="微软雅黑" pitchFamily="34" charset="-122"/>
                <a:ea typeface="微软雅黑" pitchFamily="34" charset="-122"/>
              </a:rPr>
              <a:t>N</a:t>
            </a:r>
            <a:r>
              <a:rPr lang="zh-CN" altLang="en-US" sz="3500" dirty="0" smtClean="0">
                <a:latin typeface="微软雅黑" pitchFamily="34" charset="-122"/>
                <a:ea typeface="微软雅黑" pitchFamily="34" charset="-122"/>
              </a:rPr>
              <a:t>变大时，数据结构与算法是如何影响程序性能</a:t>
            </a:r>
            <a:endParaRPr lang="en-US" altLang="zh-CN" sz="3500" b="1" dirty="0" smtClean="0">
              <a:latin typeface="微软雅黑" pitchFamily="34" charset="-122"/>
              <a:ea typeface="微软雅黑" pitchFamily="34" charset="-122"/>
            </a:endParaRPr>
          </a:p>
          <a:p>
            <a:pPr lvl="1"/>
            <a:r>
              <a:rPr lang="zh-CN" altLang="en-US" sz="2700" b="1" dirty="0" smtClean="0">
                <a:latin typeface="微软雅黑" pitchFamily="34" charset="-122"/>
                <a:ea typeface="微软雅黑" pitchFamily="34" charset="-122"/>
              </a:rPr>
              <a:t>题目</a:t>
            </a:r>
            <a:r>
              <a:rPr lang="zh-CN" altLang="en-US" sz="2700" dirty="0" smtClean="0">
                <a:latin typeface="微软雅黑" pitchFamily="34" charset="-122"/>
                <a:ea typeface="微软雅黑" pitchFamily="34" charset="-122"/>
              </a:rPr>
              <a:t>：词频统计（哈利波特全集、</a:t>
            </a:r>
            <a:r>
              <a:rPr lang="zh-CN" altLang="en-US" sz="2700" dirty="0" smtClean="0">
                <a:solidFill>
                  <a:srgbClr val="000099"/>
                </a:solidFill>
                <a:latin typeface="微软雅黑" pitchFamily="34" charset="-122"/>
                <a:ea typeface="微软雅黑" pitchFamily="34" charset="-122"/>
              </a:rPr>
              <a:t>近</a:t>
            </a:r>
            <a:r>
              <a:rPr lang="en-US" altLang="zh-CN" sz="2700" b="1" dirty="0" smtClean="0">
                <a:solidFill>
                  <a:srgbClr val="C00000"/>
                </a:solidFill>
                <a:latin typeface="微软雅黑" pitchFamily="34" charset="-122"/>
                <a:ea typeface="微软雅黑" pitchFamily="34" charset="-122"/>
              </a:rPr>
              <a:t>100</a:t>
            </a:r>
            <a:r>
              <a:rPr lang="zh-CN" altLang="en-US" sz="2700" b="1" dirty="0" smtClean="0">
                <a:solidFill>
                  <a:srgbClr val="C00000"/>
                </a:solidFill>
                <a:latin typeface="微软雅黑" pitchFamily="34" charset="-122"/>
                <a:ea typeface="微软雅黑" pitchFamily="34" charset="-122"/>
              </a:rPr>
              <a:t>万个单词</a:t>
            </a:r>
            <a:r>
              <a:rPr lang="zh-CN" altLang="en-US" sz="2700" dirty="0" smtClean="0">
                <a:solidFill>
                  <a:srgbClr val="000099"/>
                </a:solidFill>
                <a:latin typeface="微软雅黑" pitchFamily="34" charset="-122"/>
                <a:ea typeface="微软雅黑" pitchFamily="34" charset="-122"/>
              </a:rPr>
              <a:t>、</a:t>
            </a:r>
            <a:r>
              <a:rPr lang="zh-CN" altLang="en-US" sz="2700" dirty="0" smtClean="0">
                <a:latin typeface="微软雅黑" pitchFamily="34" charset="-122"/>
                <a:ea typeface="微软雅黑" pitchFamily="34" charset="-122"/>
              </a:rPr>
              <a:t>性能参与评分）</a:t>
            </a:r>
            <a:endParaRPr lang="en-US" altLang="zh-CN" sz="2700" dirty="0" smtClean="0">
              <a:latin typeface="微软雅黑" pitchFamily="34" charset="-122"/>
              <a:ea typeface="微软雅黑" pitchFamily="34" charset="-122"/>
            </a:endParaRPr>
          </a:p>
          <a:p>
            <a:pPr lvl="1"/>
            <a:r>
              <a:rPr lang="zh-CN" altLang="en-US" sz="2700" dirty="0" smtClean="0">
                <a:latin typeface="微软雅黑" pitchFamily="34" charset="-122"/>
                <a:ea typeface="微软雅黑" pitchFamily="34" charset="-122"/>
              </a:rPr>
              <a:t>贯穿整个学期的作业，学生利用学到的知识不断优化程序</a:t>
            </a:r>
            <a:endParaRPr lang="en-US" altLang="zh-CN" sz="2700" dirty="0" smtClean="0">
              <a:latin typeface="微软雅黑" pitchFamily="34" charset="-122"/>
              <a:ea typeface="微软雅黑" pitchFamily="34" charset="-122"/>
            </a:endParaRPr>
          </a:p>
          <a:p>
            <a:pPr lvl="1"/>
            <a:r>
              <a:rPr lang="zh-CN" altLang="en-US" sz="2700" dirty="0" smtClean="0">
                <a:latin typeface="微软雅黑" pitchFamily="34" charset="-122"/>
                <a:ea typeface="微软雅黑" pitchFamily="34" charset="-122"/>
              </a:rPr>
              <a:t>其中运行最快的是</a:t>
            </a:r>
            <a:r>
              <a:rPr lang="en-US" altLang="zh-CN" sz="2700" b="1" dirty="0" smtClean="0">
                <a:solidFill>
                  <a:srgbClr val="C00000"/>
                </a:solidFill>
                <a:latin typeface="微软雅黑" pitchFamily="34" charset="-122"/>
                <a:ea typeface="微软雅黑" pitchFamily="34" charset="-122"/>
              </a:rPr>
              <a:t>0.093s</a:t>
            </a:r>
            <a:r>
              <a:rPr lang="zh-CN" altLang="en-US" sz="2700" dirty="0" smtClean="0">
                <a:latin typeface="微软雅黑" pitchFamily="34" charset="-122"/>
                <a:ea typeface="微软雅黑" pitchFamily="34" charset="-122"/>
              </a:rPr>
              <a:t>，运行时间最长为</a:t>
            </a:r>
            <a:r>
              <a:rPr lang="en-US" altLang="zh-CN" sz="2700" b="1" dirty="0" smtClean="0">
                <a:solidFill>
                  <a:srgbClr val="C00000"/>
                </a:solidFill>
                <a:latin typeface="微软雅黑" pitchFamily="34" charset="-122"/>
                <a:ea typeface="微软雅黑" pitchFamily="34" charset="-122"/>
              </a:rPr>
              <a:t>155.912s</a:t>
            </a:r>
            <a:endParaRPr lang="en-US" altLang="zh-CN" sz="2700" dirty="0" smtClean="0">
              <a:solidFill>
                <a:srgbClr val="C00000"/>
              </a:solidFill>
              <a:latin typeface="微软雅黑" pitchFamily="34" charset="-122"/>
              <a:ea typeface="微软雅黑" pitchFamily="34" charset="-122"/>
            </a:endParaRPr>
          </a:p>
          <a:p>
            <a:pPr lvl="1"/>
            <a:endParaRPr lang="zh-CN" altLang="en-US" dirty="0">
              <a:latin typeface="微软雅黑" pitchFamily="34" charset="-122"/>
              <a:ea typeface="微软雅黑" pitchFamily="34" charset="-122"/>
            </a:endParaRPr>
          </a:p>
        </p:txBody>
      </p:sp>
      <p:grpSp>
        <p:nvGrpSpPr>
          <p:cNvPr id="4" name="组合 7"/>
          <p:cNvGrpSpPr/>
          <p:nvPr/>
        </p:nvGrpSpPr>
        <p:grpSpPr>
          <a:xfrm>
            <a:off x="335360" y="1268760"/>
            <a:ext cx="5683597" cy="4130031"/>
            <a:chOff x="251520" y="1268760"/>
            <a:chExt cx="4262698" cy="4130030"/>
          </a:xfrm>
        </p:grpSpPr>
        <p:pic>
          <p:nvPicPr>
            <p:cNvPr id="1026" name="Picture 2"/>
            <p:cNvPicPr>
              <a:picLocks noChangeAspect="1" noChangeArrowheads="1"/>
            </p:cNvPicPr>
            <p:nvPr/>
          </p:nvPicPr>
          <p:blipFill>
            <a:blip r:embed="rId3" cstate="print"/>
            <a:srcRect/>
            <a:stretch>
              <a:fillRect/>
            </a:stretch>
          </p:blipFill>
          <p:spPr bwMode="auto">
            <a:xfrm>
              <a:off x="251520" y="1268760"/>
              <a:ext cx="4262698" cy="4130030"/>
            </a:xfrm>
            <a:prstGeom prst="rect">
              <a:avLst/>
            </a:prstGeom>
            <a:noFill/>
            <a:ln w="9525">
              <a:noFill/>
              <a:miter lim="800000"/>
              <a:headEnd/>
              <a:tailEnd/>
            </a:ln>
          </p:spPr>
        </p:pic>
        <p:sp>
          <p:nvSpPr>
            <p:cNvPr id="7" name="矩形 6"/>
            <p:cNvSpPr/>
            <p:nvPr/>
          </p:nvSpPr>
          <p:spPr>
            <a:xfrm>
              <a:off x="755576" y="1988840"/>
              <a:ext cx="792088" cy="3384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grpSp>
      <p:grpSp>
        <p:nvGrpSpPr>
          <p:cNvPr id="6" name="组合 9"/>
          <p:cNvGrpSpPr/>
          <p:nvPr/>
        </p:nvGrpSpPr>
        <p:grpSpPr>
          <a:xfrm>
            <a:off x="335360" y="4098507"/>
            <a:ext cx="5664629" cy="2759495"/>
            <a:chOff x="251520" y="3789040"/>
            <a:chExt cx="4248472" cy="2759494"/>
          </a:xfrm>
        </p:grpSpPr>
        <p:pic>
          <p:nvPicPr>
            <p:cNvPr id="1027" name="Picture 3"/>
            <p:cNvPicPr>
              <a:picLocks noChangeAspect="1" noChangeArrowheads="1"/>
            </p:cNvPicPr>
            <p:nvPr/>
          </p:nvPicPr>
          <p:blipFill>
            <a:blip r:embed="rId4" cstate="print"/>
            <a:srcRect/>
            <a:stretch>
              <a:fillRect/>
            </a:stretch>
          </p:blipFill>
          <p:spPr bwMode="auto">
            <a:xfrm>
              <a:off x="251520" y="3789040"/>
              <a:ext cx="4248472" cy="2759494"/>
            </a:xfrm>
            <a:prstGeom prst="rect">
              <a:avLst/>
            </a:prstGeom>
            <a:noFill/>
            <a:ln w="9525">
              <a:noFill/>
              <a:miter lim="800000"/>
              <a:headEnd/>
              <a:tailEnd/>
            </a:ln>
          </p:spPr>
        </p:pic>
        <p:sp>
          <p:nvSpPr>
            <p:cNvPr id="9" name="矩形 8"/>
            <p:cNvSpPr/>
            <p:nvPr/>
          </p:nvSpPr>
          <p:spPr>
            <a:xfrm>
              <a:off x="755576" y="3861048"/>
              <a:ext cx="792088" cy="259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grpSp>
      <p:sp>
        <p:nvSpPr>
          <p:cNvPr id="5" name="矩形 4"/>
          <p:cNvSpPr/>
          <p:nvPr/>
        </p:nvSpPr>
        <p:spPr>
          <a:xfrm>
            <a:off x="4847861" y="1844824"/>
            <a:ext cx="1152128" cy="38884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5"/>
          <p:cNvGrpSpPr/>
          <p:nvPr/>
        </p:nvGrpSpPr>
        <p:grpSpPr>
          <a:xfrm>
            <a:off x="0" y="0"/>
            <a:ext cx="12192000" cy="6573222"/>
            <a:chOff x="0" y="0"/>
            <a:chExt cx="9144000" cy="4929916"/>
          </a:xfrm>
        </p:grpSpPr>
        <p:sp>
          <p:nvSpPr>
            <p:cNvPr id="135" name="立方体 134"/>
            <p:cNvSpPr/>
            <p:nvPr/>
          </p:nvSpPr>
          <p:spPr>
            <a:xfrm>
              <a:off x="22860" y="2926080"/>
              <a:ext cx="990600" cy="1691640"/>
            </a:xfrm>
            <a:prstGeom prst="cube">
              <a:avLst>
                <a:gd name="adj" fmla="val 688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b="1" dirty="0" smtClean="0"/>
                <a:t>教育大数据</a:t>
              </a:r>
              <a:endParaRPr lang="zh-CN" altLang="en-US" sz="1300" b="1" dirty="0"/>
            </a:p>
          </p:txBody>
        </p:sp>
        <p:sp>
          <p:nvSpPr>
            <p:cNvPr id="67" name="矩形 66"/>
            <p:cNvSpPr/>
            <p:nvPr/>
          </p:nvSpPr>
          <p:spPr>
            <a:xfrm>
              <a:off x="1733468" y="4676001"/>
              <a:ext cx="4648282" cy="253915"/>
            </a:xfrm>
            <a:prstGeom prst="rect">
              <a:avLst/>
            </a:prstGeom>
          </p:spPr>
          <p:txBody>
            <a:bodyPr wrap="square">
              <a:spAutoFit/>
            </a:bodyPr>
            <a:lstStyle/>
            <a:p>
              <a:r>
                <a:rPr lang="zh-CN" altLang="en-US" sz="1600" dirty="0" smtClean="0">
                  <a:latin typeface="微软雅黑" pitchFamily="34" charset="-122"/>
                  <a:ea typeface="微软雅黑" pitchFamily="34" charset="-122"/>
                </a:rPr>
                <a:t>当前最具深度、最易安装维护、性能最好的程序设计教学辅助平台</a:t>
              </a:r>
              <a:endParaRPr lang="en-US" altLang="zh-CN" sz="1600" dirty="0" smtClean="0">
                <a:latin typeface="微软雅黑" pitchFamily="34" charset="-122"/>
                <a:ea typeface="微软雅黑" pitchFamily="34" charset="-122"/>
              </a:endParaRPr>
            </a:p>
          </p:txBody>
        </p:sp>
        <p:sp>
          <p:nvSpPr>
            <p:cNvPr id="36" name="立方体 35"/>
            <p:cNvSpPr/>
            <p:nvPr/>
          </p:nvSpPr>
          <p:spPr>
            <a:xfrm>
              <a:off x="487681" y="3812554"/>
              <a:ext cx="8625840" cy="817615"/>
            </a:xfrm>
            <a:prstGeom prst="cube">
              <a:avLst>
                <a:gd name="adj" fmla="val 6888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3277258" y="4371977"/>
              <a:ext cx="1671713" cy="276999"/>
            </a:xfrm>
            <a:prstGeom prst="rect">
              <a:avLst/>
            </a:prstGeom>
            <a:noFill/>
          </p:spPr>
          <p:txBody>
            <a:bodyPr wrap="square" rtlCol="0">
              <a:spAutoFit/>
            </a:bodyPr>
            <a:lstStyle/>
            <a:p>
              <a:r>
                <a:rPr lang="zh-CN" altLang="en-US" b="1" dirty="0" smtClean="0">
                  <a:solidFill>
                    <a:schemeClr val="bg1"/>
                  </a:solidFill>
                </a:rPr>
                <a:t>系统管理与运维</a:t>
              </a:r>
              <a:endParaRPr lang="zh-CN" altLang="en-US" b="1" dirty="0">
                <a:solidFill>
                  <a:schemeClr val="bg1"/>
                </a:solidFill>
              </a:endParaRPr>
            </a:p>
          </p:txBody>
        </p:sp>
        <p:grpSp>
          <p:nvGrpSpPr>
            <p:cNvPr id="3" name="组合 43"/>
            <p:cNvGrpSpPr/>
            <p:nvPr/>
          </p:nvGrpSpPr>
          <p:grpSpPr>
            <a:xfrm>
              <a:off x="2903788" y="3855586"/>
              <a:ext cx="557036" cy="486212"/>
              <a:chOff x="1266502" y="238"/>
              <a:chExt cx="668789" cy="668789"/>
            </a:xfrm>
          </p:grpSpPr>
          <p:sp>
            <p:nvSpPr>
              <p:cNvPr id="45" name="椭圆 44"/>
              <p:cNvSpPr/>
              <p:nvPr/>
            </p:nvSpPr>
            <p:spPr>
              <a:xfrm>
                <a:off x="1266502" y="238"/>
                <a:ext cx="668789" cy="668789"/>
              </a:xfrm>
              <a:prstGeom prst="ellipse">
                <a:avLst/>
              </a:prstGeom>
              <a:ln>
                <a:noFill/>
              </a:ln>
            </p:spPr>
            <p:style>
              <a:lnRef idx="2">
                <a:schemeClr val="lt1">
                  <a:hueOff val="0"/>
                  <a:satOff val="0"/>
                  <a:lumOff val="0"/>
                  <a:alphaOff val="0"/>
                </a:schemeClr>
              </a:lnRef>
              <a:fillRef idx="1">
                <a:schemeClr val="accent5">
                  <a:alpha val="50000"/>
                  <a:hueOff val="-1241735"/>
                  <a:satOff val="4976"/>
                  <a:lumOff val="1078"/>
                  <a:alphaOff val="0"/>
                </a:schemeClr>
              </a:fillRef>
              <a:effectRef idx="0">
                <a:schemeClr val="accent5">
                  <a:alpha val="50000"/>
                  <a:hueOff val="-1241735"/>
                  <a:satOff val="4976"/>
                  <a:lumOff val="1078"/>
                  <a:alphaOff val="0"/>
                </a:schemeClr>
              </a:effectRef>
              <a:fontRef idx="minor">
                <a:schemeClr val="tx1"/>
              </a:fontRef>
            </p:style>
          </p:sp>
          <p:sp>
            <p:nvSpPr>
              <p:cNvPr id="46" name="椭圆 4"/>
              <p:cNvSpPr/>
              <p:nvPr/>
            </p:nvSpPr>
            <p:spPr>
              <a:xfrm>
                <a:off x="1364444" y="98180"/>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52">
                  <a:lnSpc>
                    <a:spcPct val="90000"/>
                  </a:lnSpc>
                  <a:spcAft>
                    <a:spcPct val="35000"/>
                  </a:spcAft>
                </a:pPr>
                <a:r>
                  <a:rPr lang="zh-CN" altLang="en-US" sz="1300" b="1" dirty="0" smtClean="0"/>
                  <a:t>系统备份</a:t>
                </a:r>
                <a:endParaRPr lang="zh-CN" altLang="en-US" sz="1300" b="1" dirty="0"/>
              </a:p>
            </p:txBody>
          </p:sp>
        </p:grpSp>
        <p:grpSp>
          <p:nvGrpSpPr>
            <p:cNvPr id="4" name="组合 46"/>
            <p:cNvGrpSpPr/>
            <p:nvPr/>
          </p:nvGrpSpPr>
          <p:grpSpPr>
            <a:xfrm>
              <a:off x="1079675" y="3855586"/>
              <a:ext cx="556492" cy="485737"/>
              <a:chOff x="650660" y="255369"/>
              <a:chExt cx="668789" cy="668789"/>
            </a:xfrm>
          </p:grpSpPr>
          <p:sp>
            <p:nvSpPr>
              <p:cNvPr id="48" name="椭圆 47"/>
              <p:cNvSpPr/>
              <p:nvPr/>
            </p:nvSpPr>
            <p:spPr>
              <a:xfrm>
                <a:off x="650660" y="255369"/>
                <a:ext cx="668789" cy="668789"/>
              </a:xfrm>
              <a:prstGeom prst="ellipse">
                <a:avLst/>
              </a:prstGeom>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49" name="椭圆 4"/>
              <p:cNvSpPr/>
              <p:nvPr/>
            </p:nvSpPr>
            <p:spPr>
              <a:xfrm>
                <a:off x="748602" y="353311"/>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52">
                  <a:lnSpc>
                    <a:spcPct val="90000"/>
                  </a:lnSpc>
                  <a:spcAft>
                    <a:spcPct val="35000"/>
                  </a:spcAft>
                </a:pPr>
                <a:r>
                  <a:rPr lang="zh-CN" altLang="en-US" sz="1300" b="1" dirty="0" smtClean="0"/>
                  <a:t>多课程管理</a:t>
                </a:r>
                <a:endParaRPr lang="zh-CN" altLang="en-US" sz="1300" b="1" dirty="0"/>
              </a:p>
            </p:txBody>
          </p:sp>
        </p:grpSp>
        <p:grpSp>
          <p:nvGrpSpPr>
            <p:cNvPr id="6" name="组合 49"/>
            <p:cNvGrpSpPr/>
            <p:nvPr/>
          </p:nvGrpSpPr>
          <p:grpSpPr>
            <a:xfrm>
              <a:off x="3914904" y="3855586"/>
              <a:ext cx="557036" cy="486212"/>
              <a:chOff x="395430" y="871310"/>
              <a:chExt cx="668789" cy="668789"/>
            </a:xfrm>
          </p:grpSpPr>
          <p:sp>
            <p:nvSpPr>
              <p:cNvPr id="51" name="椭圆 50"/>
              <p:cNvSpPr/>
              <p:nvPr/>
            </p:nvSpPr>
            <p:spPr>
              <a:xfrm>
                <a:off x="395430" y="871310"/>
                <a:ext cx="668789" cy="668789"/>
              </a:xfrm>
              <a:prstGeom prst="ellipse">
                <a:avLst/>
              </a:prstGeom>
              <a:ln>
                <a:noFill/>
              </a:ln>
            </p:spPr>
            <p:style>
              <a:lnRef idx="2">
                <a:schemeClr val="lt1">
                  <a:hueOff val="0"/>
                  <a:satOff val="0"/>
                  <a:lumOff val="0"/>
                  <a:alphaOff val="0"/>
                </a:schemeClr>
              </a:lnRef>
              <a:fillRef idx="1">
                <a:schemeClr val="accent5">
                  <a:alpha val="50000"/>
                  <a:hueOff val="-8692142"/>
                  <a:satOff val="34835"/>
                  <a:lumOff val="7549"/>
                  <a:alphaOff val="0"/>
                </a:schemeClr>
              </a:fillRef>
              <a:effectRef idx="0">
                <a:schemeClr val="accent5">
                  <a:alpha val="50000"/>
                  <a:hueOff val="-8692142"/>
                  <a:satOff val="34835"/>
                  <a:lumOff val="7549"/>
                  <a:alphaOff val="0"/>
                </a:schemeClr>
              </a:effectRef>
              <a:fontRef idx="minor">
                <a:schemeClr val="tx1"/>
              </a:fontRef>
            </p:style>
          </p:sp>
          <p:sp>
            <p:nvSpPr>
              <p:cNvPr id="52" name="椭圆 4"/>
              <p:cNvSpPr/>
              <p:nvPr/>
            </p:nvSpPr>
            <p:spPr>
              <a:xfrm>
                <a:off x="493372" y="969252"/>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52">
                  <a:lnSpc>
                    <a:spcPct val="90000"/>
                  </a:lnSpc>
                  <a:spcAft>
                    <a:spcPct val="35000"/>
                  </a:spcAft>
                </a:pPr>
                <a:r>
                  <a:rPr lang="zh-CN" altLang="en-US" sz="1300" b="1" dirty="0" smtClean="0"/>
                  <a:t>系统升级</a:t>
                </a:r>
                <a:endParaRPr lang="zh-CN" altLang="en-US" sz="1300" b="1" dirty="0"/>
              </a:p>
            </p:txBody>
          </p:sp>
        </p:grpSp>
        <p:grpSp>
          <p:nvGrpSpPr>
            <p:cNvPr id="7" name="组合 55"/>
            <p:cNvGrpSpPr/>
            <p:nvPr/>
          </p:nvGrpSpPr>
          <p:grpSpPr>
            <a:xfrm>
              <a:off x="4990192" y="3847565"/>
              <a:ext cx="557036" cy="486212"/>
              <a:chOff x="1266502" y="1742382"/>
              <a:chExt cx="668789" cy="668789"/>
            </a:xfrm>
          </p:grpSpPr>
          <p:sp>
            <p:nvSpPr>
              <p:cNvPr id="57" name="椭圆 56"/>
              <p:cNvSpPr/>
              <p:nvPr/>
            </p:nvSpPr>
            <p:spPr>
              <a:xfrm>
                <a:off x="1266502" y="1742382"/>
                <a:ext cx="668789" cy="668789"/>
              </a:xfrm>
              <a:prstGeom prst="ellipse">
                <a:avLst/>
              </a:prstGeom>
              <a:ln>
                <a:noFill/>
              </a:ln>
            </p:spPr>
            <p:style>
              <a:lnRef idx="2">
                <a:schemeClr val="lt1">
                  <a:hueOff val="0"/>
                  <a:satOff val="0"/>
                  <a:lumOff val="0"/>
                  <a:alphaOff val="0"/>
                </a:schemeClr>
              </a:lnRef>
              <a:fillRef idx="1">
                <a:schemeClr val="accent5">
                  <a:alpha val="50000"/>
                  <a:hueOff val="-6208672"/>
                  <a:satOff val="24882"/>
                  <a:lumOff val="5392"/>
                  <a:alphaOff val="0"/>
                </a:schemeClr>
              </a:fillRef>
              <a:effectRef idx="0">
                <a:schemeClr val="accent5">
                  <a:alpha val="50000"/>
                  <a:hueOff val="-6208672"/>
                  <a:satOff val="24882"/>
                  <a:lumOff val="5392"/>
                  <a:alphaOff val="0"/>
                </a:schemeClr>
              </a:effectRef>
              <a:fontRef idx="minor">
                <a:schemeClr val="tx1"/>
              </a:fontRef>
            </p:style>
          </p:sp>
          <p:sp>
            <p:nvSpPr>
              <p:cNvPr id="58" name="椭圆 4"/>
              <p:cNvSpPr/>
              <p:nvPr/>
            </p:nvSpPr>
            <p:spPr>
              <a:xfrm>
                <a:off x="1364445" y="1840324"/>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52">
                  <a:lnSpc>
                    <a:spcPct val="90000"/>
                  </a:lnSpc>
                  <a:spcAft>
                    <a:spcPct val="35000"/>
                  </a:spcAft>
                </a:pPr>
                <a:r>
                  <a:rPr lang="zh-CN" altLang="en-US" sz="1300" b="1" dirty="0" smtClean="0"/>
                  <a:t>系统迁移</a:t>
                </a:r>
                <a:endParaRPr lang="zh-CN" altLang="en-US" sz="1300" b="1" dirty="0"/>
              </a:p>
            </p:txBody>
          </p:sp>
        </p:grpSp>
        <p:grpSp>
          <p:nvGrpSpPr>
            <p:cNvPr id="10" name="组合 61"/>
            <p:cNvGrpSpPr/>
            <p:nvPr/>
          </p:nvGrpSpPr>
          <p:grpSpPr>
            <a:xfrm>
              <a:off x="6024961" y="3842731"/>
              <a:ext cx="566725" cy="486212"/>
              <a:chOff x="650561" y="1487251"/>
              <a:chExt cx="668789" cy="668789"/>
            </a:xfrm>
          </p:grpSpPr>
          <p:sp>
            <p:nvSpPr>
              <p:cNvPr id="63" name="椭圆 62"/>
              <p:cNvSpPr/>
              <p:nvPr/>
            </p:nvSpPr>
            <p:spPr>
              <a:xfrm>
                <a:off x="650561" y="1487251"/>
                <a:ext cx="668789" cy="668789"/>
              </a:xfrm>
              <a:prstGeom prst="ellipse">
                <a:avLst/>
              </a:prstGeom>
              <a:ln>
                <a:noFill/>
              </a:ln>
            </p:spPr>
            <p:style>
              <a:lnRef idx="2">
                <a:schemeClr val="lt1">
                  <a:hueOff val="0"/>
                  <a:satOff val="0"/>
                  <a:lumOff val="0"/>
                  <a:alphaOff val="0"/>
                </a:schemeClr>
              </a:lnRef>
              <a:fillRef idx="1">
                <a:schemeClr val="accent5">
                  <a:alpha val="50000"/>
                  <a:hueOff val="-7450407"/>
                  <a:satOff val="29858"/>
                  <a:lumOff val="6471"/>
                  <a:alphaOff val="0"/>
                </a:schemeClr>
              </a:fillRef>
              <a:effectRef idx="0">
                <a:schemeClr val="accent5">
                  <a:alpha val="50000"/>
                  <a:hueOff val="-7450407"/>
                  <a:satOff val="29858"/>
                  <a:lumOff val="6471"/>
                  <a:alphaOff val="0"/>
                </a:schemeClr>
              </a:effectRef>
              <a:fontRef idx="minor">
                <a:schemeClr val="tx1"/>
              </a:fontRef>
            </p:style>
          </p:sp>
          <p:sp>
            <p:nvSpPr>
              <p:cNvPr id="64" name="椭圆 4"/>
              <p:cNvSpPr/>
              <p:nvPr/>
            </p:nvSpPr>
            <p:spPr>
              <a:xfrm>
                <a:off x="748503" y="1585193"/>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52">
                  <a:lnSpc>
                    <a:spcPct val="90000"/>
                  </a:lnSpc>
                  <a:spcAft>
                    <a:spcPct val="35000"/>
                  </a:spcAft>
                </a:pPr>
                <a:r>
                  <a:rPr lang="zh-CN" altLang="en-US" sz="1500" b="1" dirty="0" smtClean="0"/>
                  <a:t>系统性能</a:t>
                </a:r>
                <a:endParaRPr lang="zh-CN" altLang="en-US" sz="1500" b="1" dirty="0"/>
              </a:p>
            </p:txBody>
          </p:sp>
        </p:grpSp>
        <p:grpSp>
          <p:nvGrpSpPr>
            <p:cNvPr id="11" name="组合 67"/>
            <p:cNvGrpSpPr/>
            <p:nvPr/>
          </p:nvGrpSpPr>
          <p:grpSpPr>
            <a:xfrm>
              <a:off x="7043699" y="3855586"/>
              <a:ext cx="557036" cy="486212"/>
              <a:chOff x="650561" y="255369"/>
              <a:chExt cx="668789" cy="668789"/>
            </a:xfrm>
          </p:grpSpPr>
          <p:sp>
            <p:nvSpPr>
              <p:cNvPr id="69" name="椭圆 68"/>
              <p:cNvSpPr/>
              <p:nvPr/>
            </p:nvSpPr>
            <p:spPr>
              <a:xfrm>
                <a:off x="650561" y="255369"/>
                <a:ext cx="668789" cy="668789"/>
              </a:xfrm>
              <a:prstGeom prst="ellipse">
                <a:avLst/>
              </a:prstGeom>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70" name="椭圆 4"/>
              <p:cNvSpPr/>
              <p:nvPr/>
            </p:nvSpPr>
            <p:spPr>
              <a:xfrm>
                <a:off x="748503" y="353311"/>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52">
                  <a:lnSpc>
                    <a:spcPct val="90000"/>
                  </a:lnSpc>
                  <a:spcAft>
                    <a:spcPct val="35000"/>
                  </a:spcAft>
                </a:pPr>
                <a:r>
                  <a:rPr lang="zh-CN" altLang="en-US" sz="1300" b="1" dirty="0" smtClean="0"/>
                  <a:t>系统外观</a:t>
                </a:r>
                <a:endParaRPr lang="zh-CN" altLang="en-US" sz="1300" b="1" dirty="0"/>
              </a:p>
            </p:txBody>
          </p:sp>
        </p:grpSp>
        <p:grpSp>
          <p:nvGrpSpPr>
            <p:cNvPr id="14" name="组合 73"/>
            <p:cNvGrpSpPr>
              <a:grpSpLocks/>
            </p:cNvGrpSpPr>
            <p:nvPr/>
          </p:nvGrpSpPr>
          <p:grpSpPr>
            <a:xfrm>
              <a:off x="1991731" y="3855586"/>
              <a:ext cx="557036" cy="486212"/>
              <a:chOff x="395430" y="871310"/>
              <a:chExt cx="668789" cy="668789"/>
            </a:xfrm>
          </p:grpSpPr>
          <p:sp>
            <p:nvSpPr>
              <p:cNvPr id="75" name="椭圆 74"/>
              <p:cNvSpPr/>
              <p:nvPr/>
            </p:nvSpPr>
            <p:spPr>
              <a:xfrm>
                <a:off x="395430" y="871310"/>
                <a:ext cx="668789" cy="668789"/>
              </a:xfrm>
              <a:prstGeom prst="ellipse">
                <a:avLst/>
              </a:prstGeom>
              <a:ln>
                <a:noFill/>
              </a:ln>
            </p:spPr>
            <p:style>
              <a:lnRef idx="2">
                <a:schemeClr val="lt1">
                  <a:hueOff val="0"/>
                  <a:satOff val="0"/>
                  <a:lumOff val="0"/>
                  <a:alphaOff val="0"/>
                </a:schemeClr>
              </a:lnRef>
              <a:fillRef idx="1">
                <a:schemeClr val="accent5">
                  <a:alpha val="50000"/>
                  <a:hueOff val="-8692142"/>
                  <a:satOff val="34835"/>
                  <a:lumOff val="7549"/>
                  <a:alphaOff val="0"/>
                </a:schemeClr>
              </a:fillRef>
              <a:effectRef idx="0">
                <a:schemeClr val="accent5">
                  <a:alpha val="50000"/>
                  <a:hueOff val="-8692142"/>
                  <a:satOff val="34835"/>
                  <a:lumOff val="7549"/>
                  <a:alphaOff val="0"/>
                </a:schemeClr>
              </a:effectRef>
              <a:fontRef idx="minor">
                <a:schemeClr val="tx1"/>
              </a:fontRef>
            </p:style>
          </p:sp>
          <p:sp>
            <p:nvSpPr>
              <p:cNvPr id="76" name="椭圆 4"/>
              <p:cNvSpPr/>
              <p:nvPr/>
            </p:nvSpPr>
            <p:spPr>
              <a:xfrm>
                <a:off x="493372" y="969252"/>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52">
                  <a:lnSpc>
                    <a:spcPct val="90000"/>
                  </a:lnSpc>
                  <a:spcAft>
                    <a:spcPct val="35000"/>
                  </a:spcAft>
                </a:pPr>
                <a:r>
                  <a:rPr lang="zh-CN" altLang="en-US" sz="1300" b="1" dirty="0" smtClean="0"/>
                  <a:t>教师权限管理</a:t>
                </a:r>
                <a:endParaRPr lang="zh-CN" altLang="en-US" sz="1300" b="1" dirty="0"/>
              </a:p>
            </p:txBody>
          </p:sp>
        </p:grpSp>
        <p:sp>
          <p:nvSpPr>
            <p:cNvPr id="5" name="立方体 4"/>
            <p:cNvSpPr/>
            <p:nvPr/>
          </p:nvSpPr>
          <p:spPr>
            <a:xfrm>
              <a:off x="474398" y="2933770"/>
              <a:ext cx="7214182" cy="817615"/>
            </a:xfrm>
            <a:prstGeom prst="cube">
              <a:avLst>
                <a:gd name="adj" fmla="val 6888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Diagram group"/>
            <p:cNvGrpSpPr/>
            <p:nvPr/>
          </p:nvGrpSpPr>
          <p:grpSpPr>
            <a:xfrm>
              <a:off x="871777" y="2976802"/>
              <a:ext cx="474708" cy="467939"/>
              <a:chOff x="2346933" y="2472"/>
              <a:chExt cx="783024" cy="783024"/>
            </a:xfrm>
            <a:scene3d>
              <a:camera prst="orthographicFront">
                <a:rot lat="0" lon="0" rev="0"/>
              </a:camera>
              <a:lightRig rig="threePt" dir="t"/>
            </a:scene3d>
          </p:grpSpPr>
          <p:grpSp>
            <p:nvGrpSpPr>
              <p:cNvPr id="18" name="组合 6"/>
              <p:cNvGrpSpPr/>
              <p:nvPr/>
            </p:nvGrpSpPr>
            <p:grpSpPr>
              <a:xfrm>
                <a:off x="2346933" y="2472"/>
                <a:ext cx="783024" cy="783024"/>
                <a:chOff x="2346933" y="2472"/>
                <a:chExt cx="783024" cy="783024"/>
              </a:xfrm>
              <a:scene3d>
                <a:camera prst="orthographicFront">
                  <a:rot lat="0" lon="0" rev="0"/>
                </a:camera>
                <a:lightRig rig="threePt" dir="t"/>
              </a:scene3d>
            </p:grpSpPr>
            <p:sp>
              <p:nvSpPr>
                <p:cNvPr id="8" name="椭圆 7"/>
                <p:cNvSpPr/>
                <p:nvPr/>
              </p:nvSpPr>
              <p:spPr>
                <a:xfrm>
                  <a:off x="2346933" y="2472"/>
                  <a:ext cx="783024" cy="7830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椭圆 4"/>
                <p:cNvSpPr/>
                <p:nvPr/>
              </p:nvSpPr>
              <p:spPr>
                <a:xfrm>
                  <a:off x="2461604" y="11714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在线考试</a:t>
                  </a:r>
                  <a:endParaRPr lang="zh-CN" altLang="en-US" sz="1300" b="1" dirty="0"/>
                </a:p>
              </p:txBody>
            </p:sp>
          </p:grpSp>
        </p:grpSp>
        <p:grpSp>
          <p:nvGrpSpPr>
            <p:cNvPr id="19" name="Diagram group"/>
            <p:cNvGrpSpPr/>
            <p:nvPr/>
          </p:nvGrpSpPr>
          <p:grpSpPr>
            <a:xfrm>
              <a:off x="1360080" y="2976802"/>
              <a:ext cx="515795" cy="467939"/>
              <a:chOff x="3231672" y="350700"/>
              <a:chExt cx="783024" cy="783024"/>
            </a:xfrm>
            <a:scene3d>
              <a:camera prst="orthographicFront">
                <a:rot lat="0" lon="0" rev="0"/>
              </a:camera>
              <a:lightRig rig="threePt" dir="t"/>
            </a:scene3d>
          </p:grpSpPr>
          <p:grpSp>
            <p:nvGrpSpPr>
              <p:cNvPr id="22" name="组合 10"/>
              <p:cNvGrpSpPr/>
              <p:nvPr/>
            </p:nvGrpSpPr>
            <p:grpSpPr>
              <a:xfrm>
                <a:off x="3231672" y="350700"/>
                <a:ext cx="783024" cy="783024"/>
                <a:chOff x="3231672" y="350700"/>
                <a:chExt cx="783024" cy="783024"/>
              </a:xfrm>
              <a:scene3d>
                <a:camera prst="orthographicFront">
                  <a:rot lat="0" lon="0" rev="0"/>
                </a:camera>
                <a:lightRig rig="threePt" dir="t"/>
              </a:scene3d>
            </p:grpSpPr>
            <p:sp>
              <p:nvSpPr>
                <p:cNvPr id="12" name="椭圆 11"/>
                <p:cNvSpPr/>
                <p:nvPr/>
              </p:nvSpPr>
              <p:spPr>
                <a:xfrm>
                  <a:off x="3231672" y="350700"/>
                  <a:ext cx="783024" cy="783024"/>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椭圆 4"/>
                <p:cNvSpPr/>
                <p:nvPr/>
              </p:nvSpPr>
              <p:spPr>
                <a:xfrm>
                  <a:off x="3346343" y="465371"/>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在线作业</a:t>
                  </a:r>
                  <a:endParaRPr lang="zh-CN" altLang="en-US" sz="1300" b="1" dirty="0"/>
                </a:p>
              </p:txBody>
            </p:sp>
          </p:grpSp>
        </p:grpSp>
        <p:grpSp>
          <p:nvGrpSpPr>
            <p:cNvPr id="23" name="Diagram group"/>
            <p:cNvGrpSpPr/>
            <p:nvPr/>
          </p:nvGrpSpPr>
          <p:grpSpPr>
            <a:xfrm>
              <a:off x="1896510" y="2976802"/>
              <a:ext cx="508755" cy="467939"/>
              <a:chOff x="3668739" y="1232442"/>
              <a:chExt cx="783024" cy="783024"/>
            </a:xfrm>
            <a:scene3d>
              <a:camera prst="orthographicFront">
                <a:rot lat="0" lon="0" rev="0"/>
              </a:camera>
              <a:lightRig rig="threePt" dir="t"/>
            </a:scene3d>
          </p:grpSpPr>
          <p:grpSp>
            <p:nvGrpSpPr>
              <p:cNvPr id="26" name="组合 14"/>
              <p:cNvGrpSpPr/>
              <p:nvPr/>
            </p:nvGrpSpPr>
            <p:grpSpPr>
              <a:xfrm>
                <a:off x="3668739" y="1232442"/>
                <a:ext cx="783024" cy="783024"/>
                <a:chOff x="3668739" y="1232442"/>
                <a:chExt cx="783024" cy="783024"/>
              </a:xfrm>
              <a:scene3d>
                <a:camera prst="orthographicFront">
                  <a:rot lat="0" lon="0" rev="0"/>
                </a:camera>
                <a:lightRig rig="threePt" dir="t"/>
              </a:scene3d>
            </p:grpSpPr>
            <p:sp>
              <p:nvSpPr>
                <p:cNvPr id="16" name="椭圆 15"/>
                <p:cNvSpPr/>
                <p:nvPr/>
              </p:nvSpPr>
              <p:spPr>
                <a:xfrm>
                  <a:off x="3668739" y="1232442"/>
                  <a:ext cx="783024" cy="78302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椭圆 4"/>
                <p:cNvSpPr/>
                <p:nvPr/>
              </p:nvSpPr>
              <p:spPr>
                <a:xfrm>
                  <a:off x="3783410" y="134711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在线答疑</a:t>
                  </a:r>
                  <a:endParaRPr lang="zh-CN" altLang="en-US" sz="1300" b="1" dirty="0"/>
                </a:p>
              </p:txBody>
            </p:sp>
          </p:grpSp>
        </p:grpSp>
        <p:grpSp>
          <p:nvGrpSpPr>
            <p:cNvPr id="27" name="Diagram group"/>
            <p:cNvGrpSpPr/>
            <p:nvPr/>
          </p:nvGrpSpPr>
          <p:grpSpPr>
            <a:xfrm>
              <a:off x="2952822" y="2976802"/>
              <a:ext cx="503202" cy="467939"/>
              <a:chOff x="4221083" y="2235123"/>
              <a:chExt cx="783024" cy="783024"/>
            </a:xfrm>
            <a:scene3d>
              <a:camera prst="orthographicFront">
                <a:rot lat="0" lon="0" rev="0"/>
              </a:camera>
              <a:lightRig rig="threePt" dir="t"/>
            </a:scene3d>
          </p:grpSpPr>
          <p:grpSp>
            <p:nvGrpSpPr>
              <p:cNvPr id="30" name="组合 18"/>
              <p:cNvGrpSpPr/>
              <p:nvPr/>
            </p:nvGrpSpPr>
            <p:grpSpPr>
              <a:xfrm>
                <a:off x="4221083" y="2235123"/>
                <a:ext cx="783024" cy="783024"/>
                <a:chOff x="4221083" y="2235123"/>
                <a:chExt cx="783024" cy="783024"/>
              </a:xfrm>
              <a:scene3d>
                <a:camera prst="orthographicFront">
                  <a:rot lat="0" lon="0" rev="0"/>
                </a:camera>
                <a:lightRig rig="threePt" dir="t"/>
              </a:scene3d>
            </p:grpSpPr>
            <p:sp>
              <p:nvSpPr>
                <p:cNvPr id="20" name="椭圆 19"/>
                <p:cNvSpPr/>
                <p:nvPr/>
              </p:nvSpPr>
              <p:spPr>
                <a:xfrm>
                  <a:off x="4221083" y="2235123"/>
                  <a:ext cx="783024" cy="7830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椭圆 4"/>
                <p:cNvSpPr/>
                <p:nvPr/>
              </p:nvSpPr>
              <p:spPr>
                <a:xfrm>
                  <a:off x="4335754"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成绩管理</a:t>
                  </a:r>
                  <a:endParaRPr lang="zh-CN" altLang="en-US" sz="1300" b="1" dirty="0"/>
                </a:p>
              </p:txBody>
            </p:sp>
          </p:grpSp>
        </p:grpSp>
        <p:grpSp>
          <p:nvGrpSpPr>
            <p:cNvPr id="31" name="Diagram group"/>
            <p:cNvGrpSpPr/>
            <p:nvPr/>
          </p:nvGrpSpPr>
          <p:grpSpPr>
            <a:xfrm>
              <a:off x="3481736" y="2976802"/>
              <a:ext cx="527742" cy="467939"/>
              <a:chOff x="2341915" y="2889576"/>
              <a:chExt cx="783024" cy="783024"/>
            </a:xfrm>
            <a:scene3d>
              <a:camera prst="orthographicFront">
                <a:rot lat="0" lon="0" rev="0"/>
              </a:camera>
              <a:lightRig rig="threePt" dir="t"/>
            </a:scene3d>
          </p:grpSpPr>
          <p:grpSp>
            <p:nvGrpSpPr>
              <p:cNvPr id="35" name="组合 22"/>
              <p:cNvGrpSpPr/>
              <p:nvPr/>
            </p:nvGrpSpPr>
            <p:grpSpPr>
              <a:xfrm>
                <a:off x="2341915" y="2889576"/>
                <a:ext cx="783024" cy="783024"/>
                <a:chOff x="2341915" y="2889576"/>
                <a:chExt cx="783024" cy="783024"/>
              </a:xfrm>
              <a:scene3d>
                <a:camera prst="orthographicFront">
                  <a:rot lat="0" lon="0" rev="0"/>
                </a:camera>
                <a:lightRig rig="threePt" dir="t"/>
              </a:scene3d>
            </p:grpSpPr>
            <p:sp>
              <p:nvSpPr>
                <p:cNvPr id="24" name="椭圆 23"/>
                <p:cNvSpPr/>
                <p:nvPr/>
              </p:nvSpPr>
              <p:spPr>
                <a:xfrm>
                  <a:off x="2341915" y="2889576"/>
                  <a:ext cx="783024" cy="7830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椭圆 4"/>
                <p:cNvSpPr/>
                <p:nvPr/>
              </p:nvSpPr>
              <p:spPr>
                <a:xfrm>
                  <a:off x="2456586" y="3004247"/>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权限管理</a:t>
                  </a:r>
                  <a:endParaRPr lang="zh-CN" altLang="en-US" sz="1300" b="1" dirty="0"/>
                </a:p>
              </p:txBody>
            </p:sp>
          </p:grpSp>
        </p:grpSp>
        <p:grpSp>
          <p:nvGrpSpPr>
            <p:cNvPr id="38" name="Diagram group"/>
            <p:cNvGrpSpPr/>
            <p:nvPr/>
          </p:nvGrpSpPr>
          <p:grpSpPr>
            <a:xfrm>
              <a:off x="4033538" y="2984823"/>
              <a:ext cx="497305" cy="467939"/>
              <a:chOff x="3288056" y="2889576"/>
              <a:chExt cx="783024" cy="783024"/>
            </a:xfrm>
            <a:scene3d>
              <a:camera prst="orthographicFront">
                <a:rot lat="0" lon="0" rev="0"/>
              </a:camera>
              <a:lightRig rig="threePt" dir="t"/>
            </a:scene3d>
          </p:grpSpPr>
          <p:grpSp>
            <p:nvGrpSpPr>
              <p:cNvPr id="39" name="组合 26"/>
              <p:cNvGrpSpPr/>
              <p:nvPr/>
            </p:nvGrpSpPr>
            <p:grpSpPr>
              <a:xfrm>
                <a:off x="3288056" y="2889576"/>
                <a:ext cx="783024" cy="783024"/>
                <a:chOff x="3288056" y="2889576"/>
                <a:chExt cx="783024" cy="783024"/>
              </a:xfrm>
              <a:scene3d>
                <a:camera prst="orthographicFront">
                  <a:rot lat="0" lon="0" rev="0"/>
                </a:camera>
                <a:lightRig rig="threePt" dir="t"/>
              </a:scene3d>
            </p:grpSpPr>
            <p:sp>
              <p:nvSpPr>
                <p:cNvPr id="28" name="椭圆 27"/>
                <p:cNvSpPr/>
                <p:nvPr/>
              </p:nvSpPr>
              <p:spPr>
                <a:xfrm>
                  <a:off x="3288056" y="2889576"/>
                  <a:ext cx="783024" cy="783024"/>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椭圆 4"/>
                <p:cNvSpPr/>
                <p:nvPr/>
              </p:nvSpPr>
              <p:spPr>
                <a:xfrm>
                  <a:off x="3402727" y="3004247"/>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资源管理</a:t>
                  </a:r>
                  <a:endParaRPr lang="zh-CN" altLang="en-US" sz="1300" b="1" dirty="0"/>
                </a:p>
              </p:txBody>
            </p:sp>
          </p:grpSp>
        </p:grpSp>
        <p:grpSp>
          <p:nvGrpSpPr>
            <p:cNvPr id="40" name="Diagram group"/>
            <p:cNvGrpSpPr/>
            <p:nvPr/>
          </p:nvGrpSpPr>
          <p:grpSpPr>
            <a:xfrm>
              <a:off x="4554595" y="2976802"/>
              <a:ext cx="521684" cy="467939"/>
              <a:chOff x="1169144" y="1232442"/>
              <a:chExt cx="783024" cy="783024"/>
            </a:xfrm>
            <a:scene3d>
              <a:camera prst="orthographicFront">
                <a:rot lat="0" lon="0" rev="0"/>
              </a:camera>
              <a:lightRig rig="threePt" dir="t"/>
            </a:scene3d>
          </p:grpSpPr>
          <p:grpSp>
            <p:nvGrpSpPr>
              <p:cNvPr id="41" name="组合 30"/>
              <p:cNvGrpSpPr/>
              <p:nvPr/>
            </p:nvGrpSpPr>
            <p:grpSpPr>
              <a:xfrm>
                <a:off x="1169144" y="1232442"/>
                <a:ext cx="783024" cy="783024"/>
                <a:chOff x="1169144" y="1232442"/>
                <a:chExt cx="783024" cy="783024"/>
              </a:xfrm>
              <a:scene3d>
                <a:camera prst="orthographicFront">
                  <a:rot lat="0" lon="0" rev="0"/>
                </a:camera>
                <a:lightRig rig="threePt" dir="t"/>
              </a:scene3d>
            </p:grpSpPr>
            <p:sp>
              <p:nvSpPr>
                <p:cNvPr id="32" name="椭圆 31"/>
                <p:cNvSpPr/>
                <p:nvPr/>
              </p:nvSpPr>
              <p:spPr>
                <a:xfrm>
                  <a:off x="1169144" y="1232442"/>
                  <a:ext cx="783024" cy="78302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椭圆 4"/>
                <p:cNvSpPr/>
                <p:nvPr/>
              </p:nvSpPr>
              <p:spPr>
                <a:xfrm>
                  <a:off x="1275386" y="1347113"/>
                  <a:ext cx="553683"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抄袭检测</a:t>
                  </a:r>
                  <a:endParaRPr lang="zh-CN" altLang="en-US" sz="1300" b="1" dirty="0"/>
                </a:p>
              </p:txBody>
            </p:sp>
          </p:grpSp>
        </p:grpSp>
        <p:sp>
          <p:nvSpPr>
            <p:cNvPr id="34" name="TextBox 33"/>
            <p:cNvSpPr txBox="1"/>
            <p:nvPr/>
          </p:nvSpPr>
          <p:spPr>
            <a:xfrm>
              <a:off x="3044328" y="3493193"/>
              <a:ext cx="1313489" cy="276999"/>
            </a:xfrm>
            <a:prstGeom prst="rect">
              <a:avLst/>
            </a:prstGeom>
            <a:noFill/>
          </p:spPr>
          <p:txBody>
            <a:bodyPr wrap="square" rtlCol="0">
              <a:spAutoFit/>
            </a:bodyPr>
            <a:lstStyle/>
            <a:p>
              <a:r>
                <a:rPr lang="zh-CN" altLang="en-US" b="1" dirty="0" smtClean="0">
                  <a:solidFill>
                    <a:schemeClr val="bg1"/>
                  </a:solidFill>
                </a:rPr>
                <a:t>课程管理平台</a:t>
              </a:r>
              <a:endParaRPr lang="zh-CN" altLang="en-US" b="1" dirty="0">
                <a:solidFill>
                  <a:schemeClr val="bg1"/>
                </a:solidFill>
              </a:endParaRPr>
            </a:p>
          </p:txBody>
        </p:sp>
        <p:grpSp>
          <p:nvGrpSpPr>
            <p:cNvPr id="44" name="组合 40"/>
            <p:cNvGrpSpPr/>
            <p:nvPr/>
          </p:nvGrpSpPr>
          <p:grpSpPr>
            <a:xfrm>
              <a:off x="5091024" y="2982219"/>
              <a:ext cx="514644" cy="467939"/>
              <a:chOff x="3923987" y="2235123"/>
              <a:chExt cx="783024" cy="783024"/>
            </a:xfrm>
          </p:grpSpPr>
          <p:sp>
            <p:nvSpPr>
              <p:cNvPr id="42" name="椭圆 41"/>
              <p:cNvSpPr/>
              <p:nvPr/>
            </p:nvSpPr>
            <p:spPr>
              <a:xfrm>
                <a:off x="3923987" y="2235123"/>
                <a:ext cx="783024" cy="7830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椭圆 4"/>
              <p:cNvSpPr/>
              <p:nvPr/>
            </p:nvSpPr>
            <p:spPr>
              <a:xfrm>
                <a:off x="4038658"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栏目定制</a:t>
                </a:r>
                <a:endParaRPr lang="zh-CN" altLang="en-US" sz="1300" b="1" dirty="0"/>
              </a:p>
            </p:txBody>
          </p:sp>
        </p:grpSp>
        <p:grpSp>
          <p:nvGrpSpPr>
            <p:cNvPr id="47" name="组合 79"/>
            <p:cNvGrpSpPr/>
            <p:nvPr/>
          </p:nvGrpSpPr>
          <p:grpSpPr>
            <a:xfrm>
              <a:off x="2424919" y="2976802"/>
              <a:ext cx="493694" cy="467939"/>
              <a:chOff x="2209401" y="2870122"/>
              <a:chExt cx="493694" cy="467939"/>
            </a:xfrm>
          </p:grpSpPr>
          <p:sp>
            <p:nvSpPr>
              <p:cNvPr id="84" name="椭圆 83"/>
              <p:cNvSpPr/>
              <p:nvPr/>
            </p:nvSpPr>
            <p:spPr>
              <a:xfrm>
                <a:off x="2209401" y="2870122"/>
                <a:ext cx="493694" cy="467939"/>
              </a:xfrm>
              <a:prstGeom prst="ellipse">
                <a:avLst/>
              </a:prstGeom>
              <a:scene3d>
                <a:camera prst="orthographicFront">
                  <a:rot lat="0" lon="0" rev="0"/>
                </a:camera>
                <a:lightRig rig="threePt" dir="t"/>
              </a:scene3d>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5" name="椭圆 4"/>
              <p:cNvSpPr/>
              <p:nvPr/>
            </p:nvSpPr>
            <p:spPr>
              <a:xfrm>
                <a:off x="2272395" y="2938650"/>
                <a:ext cx="392270" cy="330883"/>
              </a:xfrm>
              <a:prstGeom prst="rect">
                <a:avLst/>
              </a:prstGeom>
              <a:scene3d>
                <a:camera prst="orthographicFront">
                  <a:rot lat="0" lon="0" rev="0"/>
                </a:camera>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学生管理</a:t>
                </a:r>
                <a:endParaRPr lang="zh-CN" altLang="en-US" sz="1300" b="1" dirty="0"/>
              </a:p>
            </p:txBody>
          </p:sp>
        </p:grpSp>
        <p:sp>
          <p:nvSpPr>
            <p:cNvPr id="73" name="立方体 72"/>
            <p:cNvSpPr/>
            <p:nvPr/>
          </p:nvSpPr>
          <p:spPr>
            <a:xfrm>
              <a:off x="7254240" y="2926779"/>
              <a:ext cx="1885914" cy="817615"/>
            </a:xfrm>
            <a:prstGeom prst="cube">
              <a:avLst>
                <a:gd name="adj" fmla="val 688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0"/>
            <p:cNvGrpSpPr/>
            <p:nvPr/>
          </p:nvGrpSpPr>
          <p:grpSpPr>
            <a:xfrm>
              <a:off x="7637220" y="2966839"/>
              <a:ext cx="571897" cy="467939"/>
              <a:chOff x="3923987" y="2235123"/>
              <a:chExt cx="783024" cy="783024"/>
            </a:xfrm>
          </p:grpSpPr>
          <p:sp>
            <p:nvSpPr>
              <p:cNvPr id="77" name="椭圆 76"/>
              <p:cNvSpPr/>
              <p:nvPr/>
            </p:nvSpPr>
            <p:spPr>
              <a:xfrm>
                <a:off x="3923987" y="2235123"/>
                <a:ext cx="783024" cy="783024"/>
              </a:xfrm>
              <a:prstGeom prst="ellipse">
                <a:avLst/>
              </a:prstGeom>
              <a:solidFill>
                <a:srgbClr val="C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8" name="椭圆 4"/>
              <p:cNvSpPr/>
              <p:nvPr/>
            </p:nvSpPr>
            <p:spPr>
              <a:xfrm>
                <a:off x="4038658"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en-US" altLang="zh-CN" sz="1300" b="1" dirty="0" smtClean="0"/>
                  <a:t>ACM</a:t>
                </a:r>
                <a:r>
                  <a:rPr lang="zh-CN" altLang="en-US" sz="1300" b="1" dirty="0" smtClean="0"/>
                  <a:t>竞赛</a:t>
                </a:r>
                <a:endParaRPr lang="zh-CN" altLang="en-US" sz="1300" b="1" dirty="0"/>
              </a:p>
            </p:txBody>
          </p:sp>
        </p:grpSp>
        <p:grpSp>
          <p:nvGrpSpPr>
            <p:cNvPr id="53" name="组合 40"/>
            <p:cNvGrpSpPr/>
            <p:nvPr/>
          </p:nvGrpSpPr>
          <p:grpSpPr>
            <a:xfrm>
              <a:off x="8217457" y="2968237"/>
              <a:ext cx="528555" cy="467939"/>
              <a:chOff x="3923987" y="2235123"/>
              <a:chExt cx="783024" cy="783024"/>
            </a:xfrm>
            <a:solidFill>
              <a:schemeClr val="accent2"/>
            </a:solidFill>
          </p:grpSpPr>
          <p:sp>
            <p:nvSpPr>
              <p:cNvPr id="83" name="椭圆 82"/>
              <p:cNvSpPr/>
              <p:nvPr/>
            </p:nvSpPr>
            <p:spPr>
              <a:xfrm>
                <a:off x="3923987" y="2235123"/>
                <a:ext cx="783024" cy="783024"/>
              </a:xfrm>
              <a:prstGeom prst="ellipse">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6" name="椭圆 4"/>
              <p:cNvSpPr/>
              <p:nvPr/>
            </p:nvSpPr>
            <p:spPr>
              <a:xfrm>
                <a:off x="4038658" y="2349794"/>
                <a:ext cx="553682" cy="55368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并行竞赛</a:t>
                </a:r>
                <a:endParaRPr lang="zh-CN" altLang="en-US" sz="1300" b="1" dirty="0"/>
              </a:p>
            </p:txBody>
          </p:sp>
        </p:grpSp>
        <p:sp>
          <p:nvSpPr>
            <p:cNvPr id="87" name="TextBox 86"/>
            <p:cNvSpPr txBox="1"/>
            <p:nvPr/>
          </p:nvSpPr>
          <p:spPr>
            <a:xfrm>
              <a:off x="7662602" y="3500920"/>
              <a:ext cx="601673" cy="276999"/>
            </a:xfrm>
            <a:prstGeom prst="rect">
              <a:avLst/>
            </a:prstGeom>
            <a:noFill/>
          </p:spPr>
          <p:txBody>
            <a:bodyPr wrap="square" rtlCol="0">
              <a:spAutoFit/>
            </a:bodyPr>
            <a:lstStyle/>
            <a:p>
              <a:r>
                <a:rPr lang="zh-CN" altLang="en-US" b="1" dirty="0" smtClean="0">
                  <a:solidFill>
                    <a:schemeClr val="bg1"/>
                  </a:solidFill>
                </a:rPr>
                <a:t>竞赛</a:t>
              </a:r>
              <a:endParaRPr lang="zh-CN" altLang="en-US" b="1" dirty="0">
                <a:solidFill>
                  <a:schemeClr val="bg1"/>
                </a:solidFill>
              </a:endParaRPr>
            </a:p>
          </p:txBody>
        </p:sp>
        <p:sp>
          <p:nvSpPr>
            <p:cNvPr id="94" name="圆角矩形 93"/>
            <p:cNvSpPr/>
            <p:nvPr/>
          </p:nvSpPr>
          <p:spPr>
            <a:xfrm>
              <a:off x="7650480" y="1287781"/>
              <a:ext cx="1493520" cy="156951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u="sng" dirty="0" smtClean="0"/>
                <a:t>acmoj.com</a:t>
              </a:r>
              <a:r>
                <a:rPr lang="zh-CN" altLang="en-US" sz="1600" b="1" u="sng" dirty="0" smtClean="0"/>
                <a:t>在线运营</a:t>
              </a:r>
              <a:endParaRPr lang="en-US" altLang="zh-CN" sz="1600" b="1" u="sng" dirty="0" smtClean="0"/>
            </a:p>
          </p:txBody>
        </p:sp>
        <p:grpSp>
          <p:nvGrpSpPr>
            <p:cNvPr id="54" name="组合 40"/>
            <p:cNvGrpSpPr/>
            <p:nvPr/>
          </p:nvGrpSpPr>
          <p:grpSpPr>
            <a:xfrm>
              <a:off x="5625238" y="2992006"/>
              <a:ext cx="1705202" cy="467939"/>
              <a:chOff x="3923987" y="2235123"/>
              <a:chExt cx="783024" cy="783024"/>
            </a:xfrm>
          </p:grpSpPr>
          <p:sp>
            <p:nvSpPr>
              <p:cNvPr id="82" name="椭圆 81"/>
              <p:cNvSpPr/>
              <p:nvPr/>
            </p:nvSpPr>
            <p:spPr>
              <a:xfrm>
                <a:off x="3923987" y="2235123"/>
                <a:ext cx="783024" cy="783024"/>
              </a:xfrm>
              <a:prstGeom prst="ellipse">
                <a:avLst/>
              </a:prstGeom>
              <a:solidFill>
                <a:srgbClr val="C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8" name="椭圆 4"/>
              <p:cNvSpPr/>
              <p:nvPr/>
            </p:nvSpPr>
            <p:spPr>
              <a:xfrm>
                <a:off x="4038658"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2400" b="1" dirty="0" smtClean="0">
                    <a:latin typeface="微软雅黑" pitchFamily="34" charset="-122"/>
                    <a:ea typeface="微软雅黑" pitchFamily="34" charset="-122"/>
                  </a:rPr>
                  <a:t>实验</a:t>
                </a:r>
                <a:endParaRPr lang="zh-CN" altLang="en-US" sz="2400" b="1" dirty="0">
                  <a:latin typeface="微软雅黑" pitchFamily="34" charset="-122"/>
                  <a:ea typeface="微软雅黑" pitchFamily="34" charset="-122"/>
                </a:endParaRPr>
              </a:p>
            </p:txBody>
          </p:sp>
        </p:grpSp>
        <p:sp>
          <p:nvSpPr>
            <p:cNvPr id="89" name="矩形 88"/>
            <p:cNvSpPr/>
            <p:nvPr/>
          </p:nvSpPr>
          <p:spPr>
            <a:xfrm>
              <a:off x="1103641" y="774164"/>
              <a:ext cx="125834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程序设计课程</a:t>
              </a:r>
              <a:endParaRPr lang="en-US" altLang="zh-CN" sz="1300" b="1" dirty="0" smtClean="0"/>
            </a:p>
            <a:p>
              <a:pPr algn="ctr"/>
              <a:r>
                <a:rPr lang="en-US" altLang="zh-CN" sz="1100" dirty="0" smtClean="0"/>
                <a:t>C</a:t>
              </a:r>
              <a:r>
                <a:rPr lang="zh-CN" altLang="en-US" sz="1100" dirty="0" smtClean="0"/>
                <a:t>、</a:t>
              </a:r>
              <a:r>
                <a:rPr lang="en-US" altLang="zh-CN" sz="1100" dirty="0" smtClean="0"/>
                <a:t>C++</a:t>
              </a:r>
              <a:r>
                <a:rPr lang="zh-CN" altLang="en-US" sz="1100" dirty="0" smtClean="0"/>
                <a:t>、</a:t>
              </a:r>
              <a:r>
                <a:rPr lang="en-US" altLang="zh-CN" sz="1100" dirty="0" smtClean="0"/>
                <a:t>Java</a:t>
              </a:r>
              <a:r>
                <a:rPr lang="zh-CN" altLang="en-US" sz="1100" dirty="0" smtClean="0"/>
                <a:t>、</a:t>
              </a:r>
              <a:r>
                <a:rPr lang="en-US" altLang="zh-CN" sz="1100" dirty="0" smtClean="0"/>
                <a:t>Python</a:t>
              </a:r>
              <a:r>
                <a:rPr lang="zh-CN" altLang="en-US" sz="1100" dirty="0" smtClean="0"/>
                <a:t>、</a:t>
              </a:r>
              <a:r>
                <a:rPr lang="en-US" altLang="zh-CN" sz="1100" dirty="0" smtClean="0"/>
                <a:t>C#</a:t>
              </a:r>
              <a:endParaRPr lang="zh-CN" altLang="en-US" sz="1100" dirty="0"/>
            </a:p>
          </p:txBody>
        </p:sp>
        <p:sp>
          <p:nvSpPr>
            <p:cNvPr id="95" name="圆角矩形 94"/>
            <p:cNvSpPr/>
            <p:nvPr/>
          </p:nvSpPr>
          <p:spPr>
            <a:xfrm>
              <a:off x="1019683" y="2346541"/>
              <a:ext cx="1380617" cy="51172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程序自动评判、算法可视化、大数据性能等</a:t>
              </a:r>
              <a:endParaRPr lang="zh-CN" altLang="en-US" sz="1300" b="1" dirty="0"/>
            </a:p>
          </p:txBody>
        </p:sp>
        <p:sp>
          <p:nvSpPr>
            <p:cNvPr id="96" name="圆角矩形 95"/>
            <p:cNvSpPr/>
            <p:nvPr/>
          </p:nvSpPr>
          <p:spPr>
            <a:xfrm>
              <a:off x="4379755" y="2348708"/>
              <a:ext cx="718025" cy="51172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b="1" dirty="0" smtClean="0"/>
                <a:t>SQL</a:t>
              </a:r>
              <a:r>
                <a:rPr lang="zh-CN" altLang="en-US" sz="1300" b="1" dirty="0" smtClean="0"/>
                <a:t>自动评测</a:t>
              </a:r>
              <a:endParaRPr lang="zh-CN" altLang="en-US" sz="1300" b="1" dirty="0"/>
            </a:p>
          </p:txBody>
        </p:sp>
        <p:sp>
          <p:nvSpPr>
            <p:cNvPr id="97" name="矩形 96"/>
            <p:cNvSpPr/>
            <p:nvPr/>
          </p:nvSpPr>
          <p:spPr>
            <a:xfrm>
              <a:off x="1103641" y="1162784"/>
              <a:ext cx="125834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数据结构与算法课程</a:t>
              </a:r>
              <a:endParaRPr lang="en-US" altLang="zh-CN" sz="1300" b="1" dirty="0" smtClean="0"/>
            </a:p>
          </p:txBody>
        </p:sp>
        <p:sp>
          <p:nvSpPr>
            <p:cNvPr id="98" name="矩形 97"/>
            <p:cNvSpPr/>
            <p:nvPr/>
          </p:nvSpPr>
          <p:spPr>
            <a:xfrm>
              <a:off x="4425961" y="1940024"/>
              <a:ext cx="63371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数据库</a:t>
              </a:r>
              <a:endParaRPr lang="en-US" altLang="zh-CN" sz="1300" b="1" dirty="0" smtClean="0"/>
            </a:p>
          </p:txBody>
        </p:sp>
        <p:sp>
          <p:nvSpPr>
            <p:cNvPr id="99" name="矩形 98"/>
            <p:cNvSpPr/>
            <p:nvPr/>
          </p:nvSpPr>
          <p:spPr>
            <a:xfrm>
              <a:off x="1103641" y="1551404"/>
              <a:ext cx="125834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算法设计与分析</a:t>
              </a:r>
              <a:endParaRPr lang="en-US" altLang="zh-CN" sz="1300" b="1" dirty="0" smtClean="0"/>
            </a:p>
          </p:txBody>
        </p:sp>
        <p:sp>
          <p:nvSpPr>
            <p:cNvPr id="100" name="矩形 99"/>
            <p:cNvSpPr/>
            <p:nvPr/>
          </p:nvSpPr>
          <p:spPr>
            <a:xfrm>
              <a:off x="1103641" y="1940024"/>
              <a:ext cx="125834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计算概论</a:t>
              </a:r>
              <a:endParaRPr lang="en-US" altLang="zh-CN" sz="1300" b="1" dirty="0" smtClean="0"/>
            </a:p>
          </p:txBody>
        </p:sp>
        <p:sp>
          <p:nvSpPr>
            <p:cNvPr id="101" name="圆角矩形 100"/>
            <p:cNvSpPr/>
            <p:nvPr/>
          </p:nvSpPr>
          <p:spPr>
            <a:xfrm>
              <a:off x="2429035" y="2356328"/>
              <a:ext cx="992345" cy="51172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小组作业、小组互评、</a:t>
              </a:r>
              <a:r>
                <a:rPr lang="en-US" altLang="zh-CN" sz="1300" b="1" dirty="0" err="1" smtClean="0"/>
                <a:t>Github</a:t>
              </a:r>
              <a:endParaRPr lang="zh-CN" altLang="en-US" sz="1300" b="1" dirty="0"/>
            </a:p>
          </p:txBody>
        </p:sp>
        <p:sp>
          <p:nvSpPr>
            <p:cNvPr id="102" name="矩形 101"/>
            <p:cNvSpPr/>
            <p:nvPr/>
          </p:nvSpPr>
          <p:spPr>
            <a:xfrm>
              <a:off x="2482861" y="385544"/>
              <a:ext cx="94613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软件工程</a:t>
              </a:r>
              <a:endParaRPr lang="en-US" altLang="zh-CN" sz="1300" b="1" dirty="0" smtClean="0"/>
            </a:p>
          </p:txBody>
        </p:sp>
        <p:sp>
          <p:nvSpPr>
            <p:cNvPr id="103" name="矩形 102"/>
            <p:cNvSpPr/>
            <p:nvPr/>
          </p:nvSpPr>
          <p:spPr>
            <a:xfrm>
              <a:off x="2482861" y="774164"/>
              <a:ext cx="94613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面向对象设计</a:t>
              </a:r>
              <a:endParaRPr lang="en-US" altLang="zh-CN" sz="1300" b="1" dirty="0" smtClean="0"/>
            </a:p>
          </p:txBody>
        </p:sp>
        <p:sp>
          <p:nvSpPr>
            <p:cNvPr id="104" name="矩形 103"/>
            <p:cNvSpPr/>
            <p:nvPr/>
          </p:nvSpPr>
          <p:spPr>
            <a:xfrm>
              <a:off x="2482861" y="1162784"/>
              <a:ext cx="94613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软件体系结构</a:t>
              </a:r>
              <a:endParaRPr lang="en-US" altLang="zh-CN" sz="1300" b="1" dirty="0" smtClean="0"/>
            </a:p>
          </p:txBody>
        </p:sp>
        <p:sp>
          <p:nvSpPr>
            <p:cNvPr id="105" name="矩形 104"/>
            <p:cNvSpPr/>
            <p:nvPr/>
          </p:nvSpPr>
          <p:spPr>
            <a:xfrm>
              <a:off x="2482861" y="1551404"/>
              <a:ext cx="94613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软件测试</a:t>
              </a:r>
              <a:endParaRPr lang="en-US" altLang="zh-CN" sz="1300" b="1" dirty="0" smtClean="0"/>
            </a:p>
          </p:txBody>
        </p:sp>
        <p:sp>
          <p:nvSpPr>
            <p:cNvPr id="106" name="圆角矩形 105"/>
            <p:cNvSpPr/>
            <p:nvPr/>
          </p:nvSpPr>
          <p:spPr>
            <a:xfrm>
              <a:off x="3450115" y="2348708"/>
              <a:ext cx="908525" cy="51172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并行与分布式程序评判</a:t>
              </a:r>
              <a:endParaRPr lang="zh-CN" altLang="en-US" sz="1300" b="1" dirty="0"/>
            </a:p>
          </p:txBody>
        </p:sp>
        <p:sp>
          <p:nvSpPr>
            <p:cNvPr id="107" name="矩形 106"/>
            <p:cNvSpPr/>
            <p:nvPr/>
          </p:nvSpPr>
          <p:spPr>
            <a:xfrm>
              <a:off x="3519181" y="774164"/>
              <a:ext cx="80897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并行计算</a:t>
              </a:r>
              <a:endParaRPr lang="en-US" altLang="zh-CN" sz="1300" b="1" dirty="0" smtClean="0"/>
            </a:p>
          </p:txBody>
        </p:sp>
        <p:sp>
          <p:nvSpPr>
            <p:cNvPr id="108" name="矩形 107"/>
            <p:cNvSpPr/>
            <p:nvPr/>
          </p:nvSpPr>
          <p:spPr>
            <a:xfrm>
              <a:off x="3519181" y="1162784"/>
              <a:ext cx="80897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多核程序设计</a:t>
              </a:r>
              <a:endParaRPr lang="en-US" altLang="zh-CN" sz="1300" b="1" dirty="0" smtClean="0"/>
            </a:p>
          </p:txBody>
        </p:sp>
        <p:sp>
          <p:nvSpPr>
            <p:cNvPr id="109" name="矩形 108"/>
            <p:cNvSpPr/>
            <p:nvPr/>
          </p:nvSpPr>
          <p:spPr>
            <a:xfrm>
              <a:off x="3519181" y="1551404"/>
              <a:ext cx="80897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高性能计算</a:t>
              </a:r>
              <a:endParaRPr lang="en-US" altLang="zh-CN" sz="1300" b="1" dirty="0" smtClean="0"/>
            </a:p>
          </p:txBody>
        </p:sp>
        <p:sp>
          <p:nvSpPr>
            <p:cNvPr id="110" name="矩形 109"/>
            <p:cNvSpPr/>
            <p:nvPr/>
          </p:nvSpPr>
          <p:spPr>
            <a:xfrm>
              <a:off x="3519181" y="1940024"/>
              <a:ext cx="80897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MPI</a:t>
              </a:r>
              <a:r>
                <a:rPr lang="zh-CN" altLang="en-US" sz="1300" b="1" dirty="0" smtClean="0"/>
                <a:t>程序设计</a:t>
              </a:r>
              <a:endParaRPr lang="en-US" altLang="zh-CN" sz="1300" b="1" dirty="0" smtClean="0"/>
            </a:p>
          </p:txBody>
        </p:sp>
        <p:sp>
          <p:nvSpPr>
            <p:cNvPr id="111" name="矩形 110"/>
            <p:cNvSpPr/>
            <p:nvPr/>
          </p:nvSpPr>
          <p:spPr>
            <a:xfrm>
              <a:off x="2482861" y="1940024"/>
              <a:ext cx="94613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应用</a:t>
              </a:r>
              <a:r>
                <a:rPr lang="en-US" altLang="zh-CN" sz="1300" b="1" dirty="0" smtClean="0"/>
                <a:t>(</a:t>
              </a:r>
              <a:r>
                <a:rPr lang="zh-CN" altLang="en-US" sz="1300" b="1" dirty="0" smtClean="0"/>
                <a:t>项目</a:t>
              </a:r>
              <a:r>
                <a:rPr lang="en-US" altLang="zh-CN" sz="1300" b="1" dirty="0" smtClean="0"/>
                <a:t>)</a:t>
              </a:r>
              <a:r>
                <a:rPr lang="zh-CN" altLang="en-US" sz="1300" b="1" dirty="0" smtClean="0"/>
                <a:t>开发</a:t>
              </a:r>
              <a:endParaRPr lang="en-US" altLang="zh-CN" sz="1300" b="1" dirty="0" smtClean="0"/>
            </a:p>
            <a:p>
              <a:pPr algn="ctr"/>
              <a:r>
                <a:rPr lang="en-US" altLang="zh-CN" sz="800" b="1" dirty="0" smtClean="0"/>
                <a:t>Android</a:t>
              </a:r>
              <a:r>
                <a:rPr lang="zh-CN" altLang="en-US" sz="800" b="1" dirty="0" smtClean="0"/>
                <a:t>、</a:t>
              </a:r>
              <a:r>
                <a:rPr lang="en-US" altLang="zh-CN" sz="800" b="1" dirty="0" smtClean="0"/>
                <a:t>IOS</a:t>
              </a:r>
              <a:r>
                <a:rPr lang="zh-CN" altLang="en-US" sz="800" b="1" dirty="0" smtClean="0"/>
                <a:t>、</a:t>
              </a:r>
              <a:r>
                <a:rPr lang="en-US" altLang="zh-CN" sz="800" b="1" dirty="0" smtClean="0"/>
                <a:t>JSP</a:t>
              </a:r>
              <a:r>
                <a:rPr lang="zh-CN" altLang="en-US" sz="800" b="1" dirty="0" smtClean="0"/>
                <a:t>等</a:t>
              </a:r>
              <a:endParaRPr lang="en-US" altLang="zh-CN" sz="800" b="1" dirty="0" smtClean="0"/>
            </a:p>
          </p:txBody>
        </p:sp>
        <p:sp>
          <p:nvSpPr>
            <p:cNvPr id="116" name="圆角矩形 115"/>
            <p:cNvSpPr/>
            <p:nvPr/>
          </p:nvSpPr>
          <p:spPr>
            <a:xfrm>
              <a:off x="5233195" y="2348708"/>
              <a:ext cx="672305" cy="51172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OS</a:t>
              </a:r>
              <a:r>
                <a:rPr lang="zh-CN" altLang="en-US" sz="1300" b="1" dirty="0" smtClean="0"/>
                <a:t>与编译实验环境</a:t>
              </a:r>
              <a:endParaRPr lang="zh-CN" altLang="en-US" sz="1300" b="1" dirty="0"/>
            </a:p>
          </p:txBody>
        </p:sp>
        <p:sp>
          <p:nvSpPr>
            <p:cNvPr id="117" name="矩形 116"/>
            <p:cNvSpPr/>
            <p:nvPr/>
          </p:nvSpPr>
          <p:spPr>
            <a:xfrm>
              <a:off x="5256541" y="1551404"/>
              <a:ext cx="61847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编译器课程设计</a:t>
              </a:r>
              <a:endParaRPr lang="en-US" altLang="zh-CN" sz="1300" b="1" dirty="0" smtClean="0"/>
            </a:p>
          </p:txBody>
        </p:sp>
        <p:sp>
          <p:nvSpPr>
            <p:cNvPr id="118" name="矩形 117"/>
            <p:cNvSpPr/>
            <p:nvPr/>
          </p:nvSpPr>
          <p:spPr>
            <a:xfrm>
              <a:off x="5256541" y="1940024"/>
              <a:ext cx="61847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操作系统课程设计</a:t>
              </a:r>
              <a:endParaRPr lang="en-US" altLang="zh-CN" sz="1300" b="1" dirty="0" smtClean="0"/>
            </a:p>
          </p:txBody>
        </p:sp>
        <p:sp>
          <p:nvSpPr>
            <p:cNvPr id="119" name="圆角矩形 118"/>
            <p:cNvSpPr/>
            <p:nvPr/>
          </p:nvSpPr>
          <p:spPr>
            <a:xfrm>
              <a:off x="5934235" y="2348708"/>
              <a:ext cx="725645" cy="51172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大数据与</a:t>
              </a:r>
              <a:r>
                <a:rPr lang="en-US" altLang="zh-CN" sz="1300" b="1" dirty="0" smtClean="0"/>
                <a:t>AI</a:t>
              </a:r>
              <a:r>
                <a:rPr lang="zh-CN" altLang="en-US" sz="1300" b="1" dirty="0" smtClean="0"/>
                <a:t>实验环境</a:t>
              </a:r>
              <a:endParaRPr lang="zh-CN" altLang="en-US" sz="1300" b="1" dirty="0"/>
            </a:p>
          </p:txBody>
        </p:sp>
        <p:sp>
          <p:nvSpPr>
            <p:cNvPr id="120" name="矩形 119"/>
            <p:cNvSpPr/>
            <p:nvPr/>
          </p:nvSpPr>
          <p:spPr>
            <a:xfrm>
              <a:off x="5980441" y="1559024"/>
              <a:ext cx="61847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大数据相关实验</a:t>
              </a:r>
              <a:endParaRPr lang="en-US" altLang="zh-CN" sz="1300" b="1" dirty="0" smtClean="0"/>
            </a:p>
          </p:txBody>
        </p:sp>
        <p:sp>
          <p:nvSpPr>
            <p:cNvPr id="121" name="矩形 120"/>
            <p:cNvSpPr/>
            <p:nvPr/>
          </p:nvSpPr>
          <p:spPr>
            <a:xfrm>
              <a:off x="5980441" y="1947644"/>
              <a:ext cx="61847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人工智能相关实验</a:t>
              </a:r>
              <a:endParaRPr lang="en-US" altLang="zh-CN" sz="1300" b="1" dirty="0" smtClean="0"/>
            </a:p>
          </p:txBody>
        </p:sp>
        <p:sp>
          <p:nvSpPr>
            <p:cNvPr id="122" name="圆角矩形 121"/>
            <p:cNvSpPr/>
            <p:nvPr/>
          </p:nvSpPr>
          <p:spPr>
            <a:xfrm>
              <a:off x="6688615" y="2356328"/>
              <a:ext cx="931385" cy="51172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硬件在线实验环境</a:t>
              </a:r>
              <a:endParaRPr lang="zh-CN" altLang="en-US" sz="1300" b="1" dirty="0"/>
            </a:p>
          </p:txBody>
        </p:sp>
        <p:sp>
          <p:nvSpPr>
            <p:cNvPr id="123" name="矩形 122"/>
            <p:cNvSpPr/>
            <p:nvPr/>
          </p:nvSpPr>
          <p:spPr>
            <a:xfrm>
              <a:off x="6727201" y="1566644"/>
              <a:ext cx="87755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FPGA</a:t>
              </a:r>
              <a:r>
                <a:rPr lang="zh-CN" altLang="en-US" sz="1300" b="1" dirty="0" smtClean="0"/>
                <a:t>远程实验</a:t>
              </a:r>
              <a:endParaRPr lang="en-US" altLang="zh-CN" sz="1300" b="1" dirty="0" smtClean="0"/>
            </a:p>
          </p:txBody>
        </p:sp>
        <p:sp>
          <p:nvSpPr>
            <p:cNvPr id="124" name="矩形 123"/>
            <p:cNvSpPr/>
            <p:nvPr/>
          </p:nvSpPr>
          <p:spPr>
            <a:xfrm>
              <a:off x="6727201" y="1955264"/>
              <a:ext cx="87755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计算机网络远程实验</a:t>
              </a:r>
              <a:endParaRPr lang="en-US" altLang="zh-CN" sz="1300" b="1" dirty="0" smtClean="0"/>
            </a:p>
          </p:txBody>
        </p:sp>
        <p:sp>
          <p:nvSpPr>
            <p:cNvPr id="125" name="矩形 124"/>
            <p:cNvSpPr/>
            <p:nvPr/>
          </p:nvSpPr>
          <p:spPr>
            <a:xfrm>
              <a:off x="6727201" y="1178024"/>
              <a:ext cx="877559" cy="369116"/>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移动计算与嵌入式远程实验</a:t>
              </a:r>
              <a:endParaRPr lang="en-US" altLang="zh-CN" sz="1300" b="1" dirty="0" smtClean="0"/>
            </a:p>
          </p:txBody>
        </p:sp>
        <p:sp>
          <p:nvSpPr>
            <p:cNvPr id="127" name="TextBox 126"/>
            <p:cNvSpPr txBox="1"/>
            <p:nvPr/>
          </p:nvSpPr>
          <p:spPr>
            <a:xfrm>
              <a:off x="1844040" y="0"/>
              <a:ext cx="1379220" cy="276999"/>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开发能力培养</a:t>
              </a:r>
              <a:endParaRPr lang="zh-CN" altLang="en-US" b="1" dirty="0">
                <a:latin typeface="微软雅黑" pitchFamily="34" charset="-122"/>
                <a:ea typeface="微软雅黑" pitchFamily="34" charset="-122"/>
              </a:endParaRPr>
            </a:p>
          </p:txBody>
        </p:sp>
        <p:sp>
          <p:nvSpPr>
            <p:cNvPr id="128" name="TextBox 127"/>
            <p:cNvSpPr txBox="1"/>
            <p:nvPr/>
          </p:nvSpPr>
          <p:spPr>
            <a:xfrm>
              <a:off x="5661660" y="0"/>
              <a:ext cx="1379220" cy="276999"/>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系统能力培养</a:t>
              </a:r>
              <a:endParaRPr lang="zh-CN" altLang="en-US" b="1" dirty="0">
                <a:latin typeface="微软雅黑" pitchFamily="34" charset="-122"/>
                <a:ea typeface="微软雅黑" pitchFamily="34" charset="-122"/>
              </a:endParaRPr>
            </a:p>
          </p:txBody>
        </p:sp>
        <p:sp>
          <p:nvSpPr>
            <p:cNvPr id="129" name="矩形 128"/>
            <p:cNvSpPr/>
            <p:nvPr/>
          </p:nvSpPr>
          <p:spPr>
            <a:xfrm>
              <a:off x="1074420" y="251460"/>
              <a:ext cx="39243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p:nvSpPr>
          <p:spPr>
            <a:xfrm>
              <a:off x="5212080" y="243840"/>
              <a:ext cx="238506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p:nvSpPr>
          <p:spPr>
            <a:xfrm>
              <a:off x="4381500" y="769620"/>
              <a:ext cx="3261360" cy="2087880"/>
            </a:xfrm>
            <a:prstGeom prst="rect">
              <a:avLst/>
            </a:prstGeom>
            <a:noFill/>
            <a:ln>
              <a:solidFill>
                <a:srgbClr val="BE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67"/>
            <p:cNvGrpSpPr/>
            <p:nvPr/>
          </p:nvGrpSpPr>
          <p:grpSpPr>
            <a:xfrm>
              <a:off x="7935239" y="3863206"/>
              <a:ext cx="557036" cy="486212"/>
              <a:chOff x="650561" y="255369"/>
              <a:chExt cx="668789" cy="668789"/>
            </a:xfrm>
            <a:solidFill>
              <a:srgbClr val="FFC000"/>
            </a:solidFill>
          </p:grpSpPr>
          <p:sp>
            <p:nvSpPr>
              <p:cNvPr id="133" name="椭圆 132"/>
              <p:cNvSpPr/>
              <p:nvPr/>
            </p:nvSpPr>
            <p:spPr>
              <a:xfrm>
                <a:off x="650561" y="255369"/>
                <a:ext cx="668789" cy="668789"/>
              </a:xfrm>
              <a:prstGeom prst="ellipse">
                <a:avLst/>
              </a:prstGeom>
              <a:grpFill/>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134" name="椭圆 4"/>
              <p:cNvSpPr/>
              <p:nvPr/>
            </p:nvSpPr>
            <p:spPr>
              <a:xfrm>
                <a:off x="748503" y="353311"/>
                <a:ext cx="472905" cy="472905"/>
              </a:xfrm>
              <a:prstGeom prst="rect">
                <a:avLst/>
              </a:prstGeom>
              <a:grpFill/>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52">
                  <a:lnSpc>
                    <a:spcPct val="90000"/>
                  </a:lnSpc>
                  <a:spcAft>
                    <a:spcPct val="35000"/>
                  </a:spcAft>
                </a:pPr>
                <a:r>
                  <a:rPr lang="zh-CN" altLang="en-US" sz="1300" b="1" dirty="0" smtClean="0"/>
                  <a:t>统计分析</a:t>
                </a:r>
                <a:endParaRPr lang="zh-CN" altLang="en-US" sz="1300" b="1" dirty="0"/>
              </a:p>
            </p:txBody>
          </p:sp>
        </p:grpSp>
        <p:grpSp>
          <p:nvGrpSpPr>
            <p:cNvPr id="56" name="Diagram group"/>
            <p:cNvGrpSpPr/>
            <p:nvPr/>
          </p:nvGrpSpPr>
          <p:grpSpPr>
            <a:xfrm>
              <a:off x="437437" y="2702482"/>
              <a:ext cx="474708" cy="467939"/>
              <a:chOff x="2346933" y="2472"/>
              <a:chExt cx="783024" cy="783024"/>
            </a:xfrm>
            <a:solidFill>
              <a:srgbClr val="00B050"/>
            </a:solidFill>
            <a:scene3d>
              <a:camera prst="orthographicFront">
                <a:rot lat="0" lon="0" rev="0"/>
              </a:camera>
              <a:lightRig rig="threePt" dir="t"/>
            </a:scene3d>
          </p:grpSpPr>
          <p:grpSp>
            <p:nvGrpSpPr>
              <p:cNvPr id="59" name="组合 6"/>
              <p:cNvGrpSpPr/>
              <p:nvPr/>
            </p:nvGrpSpPr>
            <p:grpSpPr>
              <a:xfrm>
                <a:off x="2346933" y="2472"/>
                <a:ext cx="783024" cy="783024"/>
                <a:chOff x="2346933" y="2472"/>
                <a:chExt cx="783024" cy="783024"/>
              </a:xfrm>
              <a:grpFill/>
              <a:scene3d>
                <a:camera prst="orthographicFront">
                  <a:rot lat="0" lon="0" rev="0"/>
                </a:camera>
                <a:lightRig rig="threePt" dir="t"/>
              </a:scene3d>
            </p:grpSpPr>
            <p:sp>
              <p:nvSpPr>
                <p:cNvPr id="139" name="椭圆 138"/>
                <p:cNvSpPr/>
                <p:nvPr/>
              </p:nvSpPr>
              <p:spPr>
                <a:xfrm>
                  <a:off x="2346933" y="2472"/>
                  <a:ext cx="783024" cy="783024"/>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0" name="椭圆 4"/>
                <p:cNvSpPr/>
                <p:nvPr/>
              </p:nvSpPr>
              <p:spPr>
                <a:xfrm>
                  <a:off x="2461604" y="117143"/>
                  <a:ext cx="553682" cy="5536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数据</a:t>
                  </a:r>
                  <a:r>
                    <a:rPr lang="en-US" altLang="zh-CN" sz="1300" b="1" dirty="0" smtClean="0"/>
                    <a:t>API</a:t>
                  </a:r>
                  <a:endParaRPr lang="zh-CN" altLang="en-US" sz="1300" b="1" dirty="0"/>
                </a:p>
              </p:txBody>
            </p:sp>
          </p:grpSp>
        </p:grpSp>
        <p:grpSp>
          <p:nvGrpSpPr>
            <p:cNvPr id="60" name="Diagram group"/>
            <p:cNvGrpSpPr/>
            <p:nvPr/>
          </p:nvGrpSpPr>
          <p:grpSpPr>
            <a:xfrm>
              <a:off x="86917" y="3068242"/>
              <a:ext cx="474708" cy="467939"/>
              <a:chOff x="2346933" y="2472"/>
              <a:chExt cx="783024" cy="783024"/>
            </a:xfrm>
            <a:solidFill>
              <a:srgbClr val="00B050"/>
            </a:solidFill>
            <a:scene3d>
              <a:camera prst="orthographicFront">
                <a:rot lat="0" lon="0" rev="0"/>
              </a:camera>
              <a:lightRig rig="threePt" dir="t"/>
            </a:scene3d>
          </p:grpSpPr>
          <p:grpSp>
            <p:nvGrpSpPr>
              <p:cNvPr id="61" name="组合 6"/>
              <p:cNvGrpSpPr/>
              <p:nvPr/>
            </p:nvGrpSpPr>
            <p:grpSpPr>
              <a:xfrm>
                <a:off x="2346933" y="2472"/>
                <a:ext cx="783024" cy="783024"/>
                <a:chOff x="2346933" y="2472"/>
                <a:chExt cx="783024" cy="783024"/>
              </a:xfrm>
              <a:grpFill/>
              <a:scene3d>
                <a:camera prst="orthographicFront">
                  <a:rot lat="0" lon="0" rev="0"/>
                </a:camera>
                <a:lightRig rig="threePt" dir="t"/>
              </a:scene3d>
            </p:grpSpPr>
            <p:sp>
              <p:nvSpPr>
                <p:cNvPr id="143" name="椭圆 142"/>
                <p:cNvSpPr/>
                <p:nvPr/>
              </p:nvSpPr>
              <p:spPr>
                <a:xfrm>
                  <a:off x="2346933" y="2472"/>
                  <a:ext cx="783024" cy="783024"/>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4" name="椭圆 4"/>
                <p:cNvSpPr/>
                <p:nvPr/>
              </p:nvSpPr>
              <p:spPr>
                <a:xfrm>
                  <a:off x="2461604" y="117143"/>
                  <a:ext cx="553682" cy="5536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17">
                    <a:lnSpc>
                      <a:spcPct val="90000"/>
                    </a:lnSpc>
                    <a:spcAft>
                      <a:spcPct val="35000"/>
                    </a:spcAft>
                  </a:pPr>
                  <a:r>
                    <a:rPr lang="zh-CN" altLang="en-US" sz="1300" b="1" dirty="0" smtClean="0"/>
                    <a:t>增值服务</a:t>
                  </a:r>
                  <a:endParaRPr lang="zh-CN" altLang="en-US" sz="1300" b="1" dirty="0"/>
                </a:p>
              </p:txBody>
            </p:sp>
          </p:grpSp>
        </p:grpSp>
        <p:sp>
          <p:nvSpPr>
            <p:cNvPr id="145" name="矩形 144"/>
            <p:cNvSpPr/>
            <p:nvPr/>
          </p:nvSpPr>
          <p:spPr>
            <a:xfrm>
              <a:off x="0" y="2506980"/>
              <a:ext cx="899160" cy="2118360"/>
            </a:xfrm>
            <a:prstGeom prst="rect">
              <a:avLst/>
            </a:prstGeom>
            <a:noFill/>
            <a:ln>
              <a:solidFill>
                <a:srgbClr val="BE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5676900" y="563880"/>
              <a:ext cx="1790700" cy="31242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b="1" dirty="0" smtClean="0"/>
                <a:t>依赖虚拟机或者</a:t>
              </a:r>
              <a:r>
                <a:rPr lang="en-US" altLang="zh-CN" sz="1300" b="1" dirty="0" err="1" smtClean="0"/>
                <a:t>Docker</a:t>
              </a:r>
              <a:r>
                <a:rPr lang="zh-CN" altLang="en-US" sz="1300" b="1" dirty="0" smtClean="0"/>
                <a:t>环境</a:t>
              </a:r>
              <a:endParaRPr lang="zh-CN" altLang="en-US" sz="1300" b="1" dirty="0"/>
            </a:p>
          </p:txBody>
        </p:sp>
      </p:gr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dirty="0" smtClean="0"/>
              <a:t>知乎评价：</a:t>
            </a:r>
            <a:endParaRPr lang="en-US" altLang="zh-CN" dirty="0" smtClean="0"/>
          </a:p>
          <a:p>
            <a:pPr lvl="1"/>
            <a:r>
              <a:rPr lang="en-US" altLang="zh-CN" dirty="0" smtClean="0"/>
              <a:t>…… </a:t>
            </a:r>
            <a:r>
              <a:rPr lang="zh-CN" altLang="en-US" dirty="0" smtClean="0"/>
              <a:t>想想四年，收获最大的只有</a:t>
            </a:r>
            <a:r>
              <a:rPr lang="en-US" altLang="zh-CN" dirty="0" smtClean="0"/>
              <a:t>C</a:t>
            </a:r>
            <a:r>
              <a:rPr lang="zh-CN" altLang="en-US" dirty="0" smtClean="0"/>
              <a:t>语言、数据结构、邹欣老师的程序设计和怀骑士的课</a:t>
            </a:r>
            <a:r>
              <a:rPr lang="en-US" altLang="zh-CN" dirty="0" smtClean="0"/>
              <a:t>…..</a:t>
            </a:r>
          </a:p>
          <a:p>
            <a:pPr lvl="1"/>
            <a:r>
              <a:rPr lang="zh-CN" altLang="en-US" dirty="0" smtClean="0"/>
              <a:t>北航本科课业繁重（虽然我也不怎么上），</a:t>
            </a:r>
            <a:r>
              <a:rPr lang="en-US" altLang="zh-CN" dirty="0" smtClean="0"/>
              <a:t>……</a:t>
            </a:r>
            <a:r>
              <a:rPr lang="zh-CN" altLang="en-US" dirty="0" smtClean="0"/>
              <a:t>，印象最深的是</a:t>
            </a:r>
            <a:r>
              <a:rPr lang="en-US" altLang="zh-CN" dirty="0" smtClean="0"/>
              <a:t>C</a:t>
            </a:r>
            <a:r>
              <a:rPr lang="zh-CN" altLang="en-US" dirty="0" smtClean="0"/>
              <a:t>语言课，收获很大，基础夯实。</a:t>
            </a:r>
            <a:endParaRPr lang="en-US" altLang="zh-CN" dirty="0" smtClean="0"/>
          </a:p>
          <a:p>
            <a:pPr algn="r">
              <a:buNone/>
            </a:pPr>
            <a:r>
              <a:rPr lang="en-US" altLang="zh-CN" sz="1600" b="1" dirty="0" smtClean="0"/>
              <a:t>Ref: </a:t>
            </a:r>
            <a:r>
              <a:rPr lang="zh-CN" altLang="en-US" sz="1600" b="1" dirty="0" smtClean="0"/>
              <a:t>北航计算机学院怎么样？ </a:t>
            </a:r>
            <a:r>
              <a:rPr lang="en-US" altLang="zh-CN" sz="1600" dirty="0" smtClean="0">
                <a:hlinkClick r:id="rId2"/>
              </a:rPr>
              <a:t>https://www.zhihu.com/question/23026820/answer/24282950</a:t>
            </a:r>
            <a:endParaRPr lang="en-US" altLang="zh-CN" sz="1600" dirty="0" smtClean="0"/>
          </a:p>
          <a:p>
            <a:pPr lvl="1"/>
            <a:endParaRPr lang="en-US" altLang="zh-CN" dirty="0" smtClean="0"/>
          </a:p>
          <a:p>
            <a:r>
              <a:rPr lang="zh-CN" altLang="en-US" dirty="0" smtClean="0"/>
              <a:t>“</a:t>
            </a:r>
            <a:r>
              <a:rPr lang="en-US" altLang="zh-CN" dirty="0" smtClean="0"/>
              <a:t>CCF CSP</a:t>
            </a:r>
            <a:r>
              <a:rPr lang="zh-CN" altLang="en-US" dirty="0" smtClean="0"/>
              <a:t>软件能力认证”</a:t>
            </a:r>
            <a:r>
              <a:rPr lang="en-US" altLang="zh-CN" dirty="0" smtClean="0"/>
              <a:t>2016</a:t>
            </a:r>
            <a:r>
              <a:rPr lang="zh-CN" altLang="en-US" dirty="0" smtClean="0"/>
              <a:t>最佳合作单位</a:t>
            </a:r>
            <a:endParaRPr lang="en-US" altLang="zh-CN" dirty="0" smtClean="0"/>
          </a:p>
          <a:p>
            <a:pPr lvl="1"/>
            <a:r>
              <a:rPr lang="zh-CN" altLang="en-US" dirty="0" smtClean="0"/>
              <a:t>获得最佳合作奖的单位是：北京航空航天大学、国防科技大学</a:t>
            </a:r>
            <a:r>
              <a:rPr lang="en-US" altLang="zh-CN" dirty="0" smtClean="0"/>
              <a:t>……</a:t>
            </a:r>
          </a:p>
          <a:p>
            <a:pPr lvl="6">
              <a:buNone/>
            </a:pPr>
            <a:r>
              <a:rPr lang="en-US" altLang="zh-CN" sz="1600" dirty="0" smtClean="0"/>
              <a:t>Ref</a:t>
            </a:r>
            <a:r>
              <a:rPr lang="zh-CN" altLang="en-US" sz="1600" dirty="0" smtClean="0"/>
              <a:t>：</a:t>
            </a:r>
            <a:r>
              <a:rPr lang="zh-CN" altLang="en-US" sz="1600" b="1" dirty="0" smtClean="0">
                <a:hlinkClick r:id="rId3"/>
              </a:rPr>
              <a:t>用</a:t>
            </a:r>
            <a:r>
              <a:rPr lang="en-US" altLang="zh-CN" sz="1600" b="1" dirty="0" smtClean="0">
                <a:hlinkClick r:id="rId3"/>
              </a:rPr>
              <a:t>CSP</a:t>
            </a:r>
            <a:r>
              <a:rPr lang="zh-CN" altLang="en-US" sz="1600" b="1" dirty="0" smtClean="0">
                <a:hlinkClick r:id="rId3"/>
              </a:rPr>
              <a:t>证明专业能力</a:t>
            </a:r>
            <a:r>
              <a:rPr lang="en-US" altLang="zh-CN" sz="1600" b="1" dirty="0" smtClean="0">
                <a:hlinkClick r:id="rId3"/>
              </a:rPr>
              <a:t>——CCF</a:t>
            </a:r>
            <a:r>
              <a:rPr lang="zh-CN" altLang="en-US" sz="1600" b="1" dirty="0" smtClean="0">
                <a:hlinkClick r:id="rId3"/>
              </a:rPr>
              <a:t>在京召开软件能力认证大会</a:t>
            </a:r>
            <a:endParaRPr lang="en-US" altLang="zh-CN" sz="1600" dirty="0" smtClean="0"/>
          </a:p>
          <a:p>
            <a:pPr algn="r">
              <a:buNone/>
            </a:pPr>
            <a:endParaRPr lang="zh-CN" altLang="en-US"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3" name="内容占位符 2"/>
          <p:cNvSpPr>
            <a:spLocks noGrp="1"/>
          </p:cNvSpPr>
          <p:nvPr>
            <p:ph idx="1"/>
          </p:nvPr>
        </p:nvSpPr>
        <p:spPr/>
        <p:txBody>
          <a:bodyPr/>
          <a:lstStyle/>
          <a:p>
            <a:r>
              <a:rPr lang="zh-CN" altLang="en-US" dirty="0" smtClean="0"/>
              <a:t>奖励：</a:t>
            </a:r>
            <a:endParaRPr lang="en-US" altLang="zh-CN" dirty="0" smtClean="0"/>
          </a:p>
          <a:p>
            <a:pPr lvl="1"/>
            <a:r>
              <a:rPr lang="zh-CN" altLang="en-US" dirty="0" smtClean="0"/>
              <a:t>北京市教学成果二等奖</a:t>
            </a:r>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6864085" y="1258998"/>
            <a:ext cx="5184576" cy="5599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en-US" altLang="zh-CN" dirty="0" smtClean="0"/>
              <a:t>@</a:t>
            </a:r>
            <a:r>
              <a:rPr lang="zh-CN" altLang="en-US" dirty="0" smtClean="0"/>
              <a:t>北航</a:t>
            </a:r>
            <a:endParaRPr lang="zh-CN" altLang="en-US" dirty="0"/>
          </a:p>
        </p:txBody>
      </p:sp>
      <p:sp>
        <p:nvSpPr>
          <p:cNvPr id="3" name="内容占位符 2"/>
          <p:cNvSpPr>
            <a:spLocks noGrp="1"/>
          </p:cNvSpPr>
          <p:nvPr>
            <p:ph idx="1"/>
          </p:nvPr>
        </p:nvSpPr>
        <p:spPr>
          <a:xfrm>
            <a:off x="609600" y="1600201"/>
            <a:ext cx="10972800" cy="5067299"/>
          </a:xfrm>
        </p:spPr>
        <p:txBody>
          <a:bodyPr>
            <a:normAutofit fontScale="70000" lnSpcReduction="20000"/>
          </a:bodyPr>
          <a:lstStyle/>
          <a:p>
            <a:r>
              <a:rPr lang="zh-CN" altLang="en-US" b="1" dirty="0" smtClean="0"/>
              <a:t>应用</a:t>
            </a:r>
            <a:r>
              <a:rPr lang="zh-CN" altLang="en-US" dirty="0" smtClean="0"/>
              <a:t>：</a:t>
            </a:r>
            <a:endParaRPr lang="en-US" altLang="zh-CN" dirty="0" smtClean="0"/>
          </a:p>
          <a:p>
            <a:pPr lvl="1"/>
            <a:r>
              <a:rPr lang="en-US" altLang="zh-CN" dirty="0" smtClean="0">
                <a:solidFill>
                  <a:schemeClr val="bg1">
                    <a:lumMod val="50000"/>
                  </a:schemeClr>
                </a:solidFill>
              </a:rPr>
              <a:t>《</a:t>
            </a:r>
            <a:r>
              <a:rPr lang="zh-CN" altLang="en-US" dirty="0" smtClean="0">
                <a:solidFill>
                  <a:schemeClr val="bg1">
                    <a:lumMod val="50000"/>
                  </a:schemeClr>
                </a:solidFill>
              </a:rPr>
              <a:t>高级语言程序设计</a:t>
            </a:r>
            <a:r>
              <a:rPr lang="en-US" altLang="zh-CN" dirty="0" smtClean="0">
                <a:solidFill>
                  <a:schemeClr val="bg1">
                    <a:lumMod val="50000"/>
                  </a:schemeClr>
                </a:solidFill>
              </a:rPr>
              <a:t>》</a:t>
            </a:r>
          </a:p>
          <a:p>
            <a:pPr lvl="1"/>
            <a:r>
              <a:rPr lang="en-US" altLang="zh-CN" dirty="0" smtClean="0">
                <a:solidFill>
                  <a:schemeClr val="bg1">
                    <a:lumMod val="50000"/>
                  </a:schemeClr>
                </a:solidFill>
              </a:rPr>
              <a:t>《</a:t>
            </a:r>
            <a:r>
              <a:rPr lang="zh-CN" altLang="en-US" dirty="0" smtClean="0">
                <a:solidFill>
                  <a:schemeClr val="bg1">
                    <a:lumMod val="50000"/>
                  </a:schemeClr>
                </a:solidFill>
              </a:rPr>
              <a:t>数据结构与算法</a:t>
            </a:r>
            <a:r>
              <a:rPr lang="en-US" altLang="zh-CN" dirty="0" smtClean="0">
                <a:solidFill>
                  <a:schemeClr val="bg1">
                    <a:lumMod val="50000"/>
                  </a:schemeClr>
                </a:solidFill>
              </a:rPr>
              <a:t>》</a:t>
            </a:r>
          </a:p>
          <a:p>
            <a:pPr lvl="1"/>
            <a:r>
              <a:rPr lang="en-US" altLang="zh-CN" dirty="0" smtClean="0"/>
              <a:t>《</a:t>
            </a:r>
            <a:r>
              <a:rPr lang="zh-CN" altLang="en-US" b="1" dirty="0" smtClean="0"/>
              <a:t>数据结构与程序设计基础</a:t>
            </a:r>
            <a:r>
              <a:rPr lang="en-US" altLang="zh-CN" dirty="0" smtClean="0"/>
              <a:t>》</a:t>
            </a:r>
          </a:p>
          <a:p>
            <a:pPr lvl="1"/>
            <a:r>
              <a:rPr lang="en-US" altLang="zh-CN" dirty="0" smtClean="0"/>
              <a:t>《</a:t>
            </a:r>
            <a:r>
              <a:rPr lang="zh-CN" altLang="en-US" dirty="0" smtClean="0"/>
              <a:t>算法设计与分析</a:t>
            </a:r>
            <a:r>
              <a:rPr lang="en-US" altLang="zh-CN" dirty="0" smtClean="0"/>
              <a:t>》</a:t>
            </a:r>
          </a:p>
          <a:p>
            <a:pPr lvl="1"/>
            <a:r>
              <a:rPr lang="en-US" altLang="zh-CN" dirty="0" smtClean="0"/>
              <a:t>《</a:t>
            </a:r>
            <a:r>
              <a:rPr lang="zh-CN" altLang="en-US" dirty="0" smtClean="0"/>
              <a:t>并行程序设计</a:t>
            </a:r>
            <a:r>
              <a:rPr lang="en-US" altLang="zh-CN" dirty="0" smtClean="0"/>
              <a:t>》</a:t>
            </a:r>
          </a:p>
          <a:p>
            <a:pPr lvl="1"/>
            <a:r>
              <a:rPr lang="zh-CN" altLang="en-US" dirty="0" smtClean="0"/>
              <a:t>  研究生推免</a:t>
            </a:r>
            <a:r>
              <a:rPr lang="en-US" altLang="zh-CN" dirty="0" smtClean="0"/>
              <a:t>/</a:t>
            </a:r>
            <a:r>
              <a:rPr lang="zh-CN" altLang="en-US" dirty="0" smtClean="0"/>
              <a:t>研究生复试</a:t>
            </a:r>
            <a:endParaRPr lang="en-US" altLang="zh-CN" dirty="0" smtClean="0"/>
          </a:p>
          <a:p>
            <a:pPr lvl="1"/>
            <a:r>
              <a:rPr lang="zh-CN" altLang="en-US" dirty="0" smtClean="0"/>
              <a:t>编译技术</a:t>
            </a:r>
            <a:endParaRPr lang="en-US" altLang="zh-CN" dirty="0" smtClean="0"/>
          </a:p>
          <a:p>
            <a:pPr lvl="1"/>
            <a:r>
              <a:rPr lang="zh-CN" altLang="en-US" dirty="0" smtClean="0"/>
              <a:t>软件工程</a:t>
            </a:r>
            <a:endParaRPr lang="en-US" altLang="zh-CN" dirty="0" smtClean="0"/>
          </a:p>
          <a:p>
            <a:pPr lvl="1"/>
            <a:r>
              <a:rPr lang="zh-CN" altLang="en-US" dirty="0" smtClean="0"/>
              <a:t>软件体系结构</a:t>
            </a:r>
            <a:endParaRPr lang="en-US" altLang="zh-CN" dirty="0" smtClean="0"/>
          </a:p>
          <a:p>
            <a:pPr lvl="1"/>
            <a:r>
              <a:rPr lang="zh-CN" altLang="en-US" dirty="0" smtClean="0"/>
              <a:t>计算机科学研究方法与实践</a:t>
            </a:r>
            <a:endParaRPr lang="en-US" altLang="zh-CN" dirty="0" smtClean="0"/>
          </a:p>
          <a:p>
            <a:pPr lvl="1"/>
            <a:r>
              <a:rPr lang="en-US" altLang="zh-CN" dirty="0" smtClean="0"/>
              <a:t>……</a:t>
            </a:r>
          </a:p>
        </p:txBody>
      </p:sp>
      <p:sp>
        <p:nvSpPr>
          <p:cNvPr id="4" name="矩形 3"/>
          <p:cNvSpPr/>
          <p:nvPr/>
        </p:nvSpPr>
        <p:spPr>
          <a:xfrm>
            <a:off x="1238216" y="2071678"/>
            <a:ext cx="6667547" cy="26781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5" name="TextBox 4"/>
          <p:cNvSpPr txBox="1"/>
          <p:nvPr/>
        </p:nvSpPr>
        <p:spPr>
          <a:xfrm>
            <a:off x="7918465" y="2051047"/>
            <a:ext cx="2686035" cy="400103"/>
          </a:xfrm>
          <a:prstGeom prst="rect">
            <a:avLst/>
          </a:prstGeom>
          <a:solidFill>
            <a:srgbClr val="C00000"/>
          </a:solidFill>
        </p:spPr>
        <p:txBody>
          <a:bodyPr wrap="square" lIns="121914" tIns="60957" rIns="121914" bIns="60957" rtlCol="0">
            <a:spAutoFit/>
          </a:bodyPr>
          <a:lstStyle/>
          <a:p>
            <a:pPr defTabSz="1219140" fontAlgn="auto">
              <a:spcBef>
                <a:spcPts val="0"/>
              </a:spcBef>
              <a:spcAft>
                <a:spcPts val="0"/>
              </a:spcAft>
            </a:pPr>
            <a:r>
              <a:rPr lang="zh-CN" altLang="en-US" dirty="0" smtClean="0">
                <a:solidFill>
                  <a:schemeClr val="bg1"/>
                </a:solidFill>
                <a:latin typeface="微软雅黑" pitchFamily="34" charset="-122"/>
                <a:ea typeface="微软雅黑" pitchFamily="34" charset="-122"/>
              </a:rPr>
              <a:t>从作业到考试全部在线</a:t>
            </a:r>
            <a:endParaRPr lang="zh-CN" altLang="en-US" dirty="0">
              <a:solidFill>
                <a:schemeClr val="bg1"/>
              </a:solidFill>
              <a:latin typeface="微软雅黑" pitchFamily="34" charset="-122"/>
              <a:ea typeface="微软雅黑" pitchFamily="34" charset="-122"/>
            </a:endParaRPr>
          </a:p>
        </p:txBody>
      </p:sp>
      <p:sp>
        <p:nvSpPr>
          <p:cNvPr id="6" name="矩形 5"/>
          <p:cNvSpPr/>
          <p:nvPr/>
        </p:nvSpPr>
        <p:spPr>
          <a:xfrm>
            <a:off x="1225516" y="4764519"/>
            <a:ext cx="6667547" cy="19202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7" name="TextBox 6"/>
          <p:cNvSpPr txBox="1"/>
          <p:nvPr/>
        </p:nvSpPr>
        <p:spPr>
          <a:xfrm>
            <a:off x="7893065" y="4760711"/>
            <a:ext cx="1619235" cy="677102"/>
          </a:xfrm>
          <a:prstGeom prst="rect">
            <a:avLst/>
          </a:prstGeom>
          <a:solidFill>
            <a:srgbClr val="C00000"/>
          </a:solidFill>
        </p:spPr>
        <p:txBody>
          <a:bodyPr wrap="square" lIns="121914" tIns="60957" rIns="121914" bIns="60957" rtlCol="0">
            <a:spAutoFit/>
          </a:bodyPr>
          <a:lstStyle/>
          <a:p>
            <a:pPr defTabSz="1219140" fontAlgn="auto">
              <a:spcBef>
                <a:spcPts val="0"/>
              </a:spcBef>
              <a:spcAft>
                <a:spcPts val="0"/>
              </a:spcAft>
            </a:pPr>
            <a:r>
              <a:rPr lang="zh-CN" altLang="en-US" dirty="0" smtClean="0">
                <a:solidFill>
                  <a:schemeClr val="bg1"/>
                </a:solidFill>
                <a:latin typeface="微软雅黑" pitchFamily="34" charset="-122"/>
                <a:ea typeface="微软雅黑" pitchFamily="34" charset="-122"/>
              </a:rPr>
              <a:t>作业在线</a:t>
            </a:r>
            <a:endParaRPr lang="en-US" altLang="zh-CN" dirty="0" smtClean="0">
              <a:solidFill>
                <a:schemeClr val="bg1"/>
              </a:solidFill>
              <a:latin typeface="微软雅黑" pitchFamily="34" charset="-122"/>
              <a:ea typeface="微软雅黑" pitchFamily="34" charset="-122"/>
            </a:endParaRPr>
          </a:p>
          <a:p>
            <a:pPr defTabSz="1219140" fontAlgn="auto">
              <a:spcBef>
                <a:spcPts val="0"/>
              </a:spcBef>
              <a:spcAft>
                <a:spcPts val="0"/>
              </a:spcAft>
            </a:pPr>
            <a:r>
              <a:rPr lang="zh-CN" altLang="en-US" dirty="0" smtClean="0">
                <a:solidFill>
                  <a:schemeClr val="bg1"/>
                </a:solidFill>
                <a:latin typeface="微软雅黑" pitchFamily="34" charset="-122"/>
                <a:ea typeface="微软雅黑" pitchFamily="34" charset="-122"/>
              </a:rPr>
              <a:t>纸质考试</a:t>
            </a:r>
            <a:endParaRPr lang="zh-CN" altLang="en-US"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en-US" altLang="zh-CN" dirty="0" smtClean="0"/>
              <a:t>@</a:t>
            </a:r>
            <a:r>
              <a:rPr lang="zh-CN" altLang="en-US" dirty="0" smtClean="0"/>
              <a:t>北航</a:t>
            </a:r>
            <a:endParaRPr lang="zh-CN" altLang="en-US" dirty="0"/>
          </a:p>
        </p:txBody>
      </p:sp>
      <p:sp>
        <p:nvSpPr>
          <p:cNvPr id="3" name="内容占位符 2"/>
          <p:cNvSpPr>
            <a:spLocks noGrp="1"/>
          </p:cNvSpPr>
          <p:nvPr>
            <p:ph idx="1"/>
          </p:nvPr>
        </p:nvSpPr>
        <p:spPr/>
        <p:txBody>
          <a:bodyPr/>
          <a:lstStyle/>
          <a:p>
            <a:r>
              <a:rPr lang="zh-CN" altLang="en-US" b="1" dirty="0" smtClean="0"/>
              <a:t>数据结构与程序设计基础</a:t>
            </a:r>
            <a:endParaRPr lang="en-US" altLang="zh-CN" b="1" dirty="0" smtClean="0"/>
          </a:p>
          <a:p>
            <a:pPr lvl="1"/>
            <a:r>
              <a:rPr lang="zh-CN" altLang="en-US" dirty="0" smtClean="0"/>
              <a:t>作业（</a:t>
            </a:r>
            <a:r>
              <a:rPr lang="en-US" altLang="zh-CN" dirty="0" smtClean="0"/>
              <a:t>20</a:t>
            </a:r>
            <a:r>
              <a:rPr lang="zh-CN" altLang="en-US" dirty="0" smtClean="0"/>
              <a:t>分）：</a:t>
            </a:r>
            <a:r>
              <a:rPr lang="en-US" altLang="zh-CN" sz="2100" dirty="0" smtClean="0"/>
              <a:t>8</a:t>
            </a:r>
            <a:r>
              <a:rPr lang="zh-CN" altLang="en-US" sz="2100" dirty="0" smtClean="0"/>
              <a:t>次作业（</a:t>
            </a:r>
            <a:r>
              <a:rPr lang="en-US" altLang="zh-CN" sz="2100" dirty="0" smtClean="0"/>
              <a:t>15</a:t>
            </a:r>
            <a:r>
              <a:rPr lang="zh-CN" altLang="en-US" sz="2100" dirty="0" smtClean="0"/>
              <a:t>分）</a:t>
            </a:r>
            <a:r>
              <a:rPr lang="en-US" altLang="zh-CN" sz="2100" dirty="0" smtClean="0"/>
              <a:t>+ 1</a:t>
            </a:r>
            <a:r>
              <a:rPr lang="zh-CN" altLang="en-US" sz="2100" dirty="0" smtClean="0"/>
              <a:t>次性能测试作业（</a:t>
            </a:r>
            <a:r>
              <a:rPr lang="en-US" altLang="zh-CN" sz="2100" dirty="0" smtClean="0"/>
              <a:t>5</a:t>
            </a:r>
            <a:r>
              <a:rPr lang="zh-CN" altLang="en-US" sz="2100" dirty="0" smtClean="0"/>
              <a:t>分）</a:t>
            </a:r>
            <a:endParaRPr lang="en-US" altLang="zh-CN" sz="2100" dirty="0" smtClean="0"/>
          </a:p>
          <a:p>
            <a:pPr lvl="1"/>
            <a:r>
              <a:rPr lang="zh-CN" altLang="en-US" dirty="0" smtClean="0"/>
              <a:t>考试（</a:t>
            </a:r>
            <a:r>
              <a:rPr lang="en-US" altLang="zh-CN" dirty="0" smtClean="0"/>
              <a:t>80</a:t>
            </a:r>
            <a:r>
              <a:rPr lang="zh-CN" altLang="en-US" dirty="0" smtClean="0"/>
              <a:t>分）：</a:t>
            </a:r>
            <a:r>
              <a:rPr lang="zh-CN" altLang="en-US" sz="2100" dirty="0" smtClean="0"/>
              <a:t>期中考试（</a:t>
            </a:r>
            <a:r>
              <a:rPr lang="en-US" altLang="zh-CN" sz="2100" dirty="0" smtClean="0"/>
              <a:t>30</a:t>
            </a:r>
            <a:r>
              <a:rPr lang="zh-CN" altLang="en-US" sz="2100" dirty="0" smtClean="0"/>
              <a:t>分）</a:t>
            </a:r>
            <a:r>
              <a:rPr lang="en-US" altLang="zh-CN" sz="2100" dirty="0" smtClean="0"/>
              <a:t>+ </a:t>
            </a:r>
            <a:r>
              <a:rPr lang="zh-CN" altLang="en-US" sz="2100" dirty="0" smtClean="0"/>
              <a:t>期末考试（</a:t>
            </a:r>
            <a:r>
              <a:rPr lang="en-US" altLang="zh-CN" sz="2100" dirty="0" smtClean="0"/>
              <a:t>50</a:t>
            </a:r>
            <a:r>
              <a:rPr lang="zh-CN" altLang="en-US" sz="2100" dirty="0" smtClean="0"/>
              <a:t>分）</a:t>
            </a:r>
          </a:p>
        </p:txBody>
      </p:sp>
      <p:pic>
        <p:nvPicPr>
          <p:cNvPr id="7170" name="Picture 2"/>
          <p:cNvPicPr>
            <a:picLocks noChangeAspect="1" noChangeArrowheads="1"/>
          </p:cNvPicPr>
          <p:nvPr/>
        </p:nvPicPr>
        <p:blipFill>
          <a:blip r:embed="rId2" cstate="print"/>
          <a:srcRect/>
          <a:stretch>
            <a:fillRect/>
          </a:stretch>
        </p:blipFill>
        <p:spPr bwMode="auto">
          <a:xfrm>
            <a:off x="623393" y="3621021"/>
            <a:ext cx="10465163" cy="2994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en-US" altLang="zh-CN" dirty="0" smtClean="0"/>
              <a:t>@</a:t>
            </a:r>
            <a:r>
              <a:rPr lang="zh-CN" altLang="en-US" dirty="0" smtClean="0"/>
              <a:t>北航</a:t>
            </a:r>
            <a:endParaRPr lang="zh-CN" altLang="en-US" dirty="0"/>
          </a:p>
        </p:txBody>
      </p:sp>
      <p:sp>
        <p:nvSpPr>
          <p:cNvPr id="3" name="内容占位符 2"/>
          <p:cNvSpPr>
            <a:spLocks noGrp="1"/>
          </p:cNvSpPr>
          <p:nvPr>
            <p:ph idx="1"/>
          </p:nvPr>
        </p:nvSpPr>
        <p:spPr/>
        <p:txBody>
          <a:bodyPr/>
          <a:lstStyle/>
          <a:p>
            <a:r>
              <a:rPr lang="zh-CN" altLang="en-US" b="1" dirty="0" smtClean="0"/>
              <a:t>高质量的练习题目</a:t>
            </a:r>
            <a:endParaRPr lang="en-US" altLang="zh-CN" b="1" dirty="0" smtClean="0"/>
          </a:p>
        </p:txBody>
      </p:sp>
      <p:grpSp>
        <p:nvGrpSpPr>
          <p:cNvPr id="5" name="组合 8"/>
          <p:cNvGrpSpPr/>
          <p:nvPr/>
        </p:nvGrpSpPr>
        <p:grpSpPr>
          <a:xfrm>
            <a:off x="239349" y="2276872"/>
            <a:ext cx="7008779" cy="2448272"/>
            <a:chOff x="179512" y="2060848"/>
            <a:chExt cx="5364088" cy="2610163"/>
          </a:xfrm>
        </p:grpSpPr>
        <p:pic>
          <p:nvPicPr>
            <p:cNvPr id="1026" name="Picture 2"/>
            <p:cNvPicPr>
              <a:picLocks noChangeAspect="1" noChangeArrowheads="1"/>
            </p:cNvPicPr>
            <p:nvPr/>
          </p:nvPicPr>
          <p:blipFill>
            <a:blip r:embed="rId3" cstate="print"/>
            <a:srcRect/>
            <a:stretch>
              <a:fillRect/>
            </a:stretch>
          </p:blipFill>
          <p:spPr bwMode="auto">
            <a:xfrm>
              <a:off x="179512" y="2060848"/>
              <a:ext cx="5364088" cy="2610163"/>
            </a:xfrm>
            <a:prstGeom prst="rect">
              <a:avLst/>
            </a:prstGeom>
            <a:noFill/>
            <a:ln w="9525">
              <a:noFill/>
              <a:miter lim="800000"/>
              <a:headEnd/>
              <a:tailEnd/>
            </a:ln>
          </p:spPr>
        </p:pic>
        <p:sp>
          <p:nvSpPr>
            <p:cNvPr id="7" name="TextBox 6"/>
            <p:cNvSpPr txBox="1"/>
            <p:nvPr/>
          </p:nvSpPr>
          <p:spPr>
            <a:xfrm>
              <a:off x="179512" y="2204864"/>
              <a:ext cx="1296144" cy="689069"/>
            </a:xfrm>
            <a:prstGeom prst="rect">
              <a:avLst/>
            </a:prstGeom>
            <a:solidFill>
              <a:schemeClr val="bg1">
                <a:lumMod val="95000"/>
              </a:schemeClr>
            </a:solidFill>
          </p:spPr>
          <p:txBody>
            <a:bodyPr wrap="square" rtlCol="0">
              <a:spAutoFit/>
            </a:bodyPr>
            <a:lstStyle/>
            <a:p>
              <a:pPr algn="ctr" defTabSz="1219140" fontAlgn="auto">
                <a:spcBef>
                  <a:spcPts val="0"/>
                </a:spcBef>
                <a:spcAft>
                  <a:spcPts val="0"/>
                </a:spcAft>
              </a:pPr>
              <a:r>
                <a:rPr lang="zh-CN" altLang="en-US" dirty="0" smtClean="0">
                  <a:solidFill>
                    <a:prstClr val="black"/>
                  </a:solidFill>
                  <a:latin typeface="微软雅黑" pitchFamily="34" charset="-122"/>
                  <a:ea typeface="微软雅黑" pitchFamily="34" charset="-122"/>
                </a:rPr>
                <a:t>北京地铁换乘查询</a:t>
              </a:r>
              <a:endParaRPr lang="zh-CN" altLang="en-US" dirty="0">
                <a:solidFill>
                  <a:prstClr val="black"/>
                </a:solidFill>
                <a:latin typeface="微软雅黑" pitchFamily="34" charset="-122"/>
                <a:ea typeface="微软雅黑" pitchFamily="34" charset="-122"/>
              </a:endParaRPr>
            </a:p>
          </p:txBody>
        </p:sp>
      </p:grpSp>
      <p:grpSp>
        <p:nvGrpSpPr>
          <p:cNvPr id="6" name="组合 9"/>
          <p:cNvGrpSpPr/>
          <p:nvPr/>
        </p:nvGrpSpPr>
        <p:grpSpPr>
          <a:xfrm>
            <a:off x="143340" y="4725144"/>
            <a:ext cx="7584843" cy="2625589"/>
            <a:chOff x="179512" y="4725144"/>
            <a:chExt cx="5868144" cy="2625589"/>
          </a:xfrm>
        </p:grpSpPr>
        <p:pic>
          <p:nvPicPr>
            <p:cNvPr id="4" name="Picture 2"/>
            <p:cNvPicPr>
              <a:picLocks noChangeAspect="1" noChangeArrowheads="1"/>
            </p:cNvPicPr>
            <p:nvPr/>
          </p:nvPicPr>
          <p:blipFill>
            <a:blip r:embed="rId4" cstate="print"/>
            <a:srcRect/>
            <a:stretch>
              <a:fillRect/>
            </a:stretch>
          </p:blipFill>
          <p:spPr bwMode="auto">
            <a:xfrm>
              <a:off x="179512" y="4725144"/>
              <a:ext cx="5868144" cy="2625589"/>
            </a:xfrm>
            <a:prstGeom prst="rect">
              <a:avLst/>
            </a:prstGeom>
            <a:noFill/>
            <a:ln w="9525">
              <a:noFill/>
              <a:miter lim="800000"/>
              <a:headEnd/>
              <a:tailEnd/>
            </a:ln>
          </p:spPr>
        </p:pic>
        <p:sp>
          <p:nvSpPr>
            <p:cNvPr id="8" name="TextBox 7"/>
            <p:cNvSpPr txBox="1"/>
            <p:nvPr/>
          </p:nvSpPr>
          <p:spPr>
            <a:xfrm>
              <a:off x="179512" y="4931876"/>
              <a:ext cx="1296144" cy="369332"/>
            </a:xfrm>
            <a:prstGeom prst="rect">
              <a:avLst/>
            </a:prstGeom>
            <a:solidFill>
              <a:schemeClr val="bg1">
                <a:lumMod val="95000"/>
              </a:schemeClr>
            </a:solidFill>
          </p:spPr>
          <p:txBody>
            <a:bodyPr wrap="square" rtlCol="0">
              <a:spAutoFit/>
            </a:bodyPr>
            <a:lstStyle/>
            <a:p>
              <a:pPr algn="ctr" defTabSz="1219140" fontAlgn="auto">
                <a:spcBef>
                  <a:spcPts val="0"/>
                </a:spcBef>
                <a:spcAft>
                  <a:spcPts val="0"/>
                </a:spcAft>
              </a:pPr>
              <a:r>
                <a:rPr lang="zh-CN" altLang="en-US" dirty="0" smtClean="0">
                  <a:solidFill>
                    <a:prstClr val="black"/>
                  </a:solidFill>
                  <a:latin typeface="微软雅黑" pitchFamily="34" charset="-122"/>
                  <a:ea typeface="微软雅黑" pitchFamily="34" charset="-122"/>
                </a:rPr>
                <a:t>拼写检查</a:t>
              </a:r>
              <a:endParaRPr lang="zh-CN" altLang="en-US" dirty="0">
                <a:solidFill>
                  <a:prstClr val="black"/>
                </a:solidFill>
                <a:latin typeface="微软雅黑" pitchFamily="34" charset="-122"/>
                <a:ea typeface="微软雅黑" pitchFamily="34" charset="-122"/>
              </a:endParaRPr>
            </a:p>
          </p:txBody>
        </p:sp>
      </p:grpSp>
      <p:grpSp>
        <p:nvGrpSpPr>
          <p:cNvPr id="9" name="组合 12"/>
          <p:cNvGrpSpPr/>
          <p:nvPr/>
        </p:nvGrpSpPr>
        <p:grpSpPr>
          <a:xfrm>
            <a:off x="6096001" y="3621021"/>
            <a:ext cx="8094411" cy="2739579"/>
            <a:chOff x="5652120" y="2420888"/>
            <a:chExt cx="6358840" cy="2739579"/>
          </a:xfrm>
        </p:grpSpPr>
        <p:pic>
          <p:nvPicPr>
            <p:cNvPr id="1027" name="Picture 3"/>
            <p:cNvPicPr>
              <a:picLocks noChangeAspect="1" noChangeArrowheads="1"/>
            </p:cNvPicPr>
            <p:nvPr/>
          </p:nvPicPr>
          <p:blipFill>
            <a:blip r:embed="rId5" cstate="print"/>
            <a:srcRect/>
            <a:stretch>
              <a:fillRect/>
            </a:stretch>
          </p:blipFill>
          <p:spPr bwMode="auto">
            <a:xfrm>
              <a:off x="5652120" y="2420888"/>
              <a:ext cx="6358840" cy="2739579"/>
            </a:xfrm>
            <a:prstGeom prst="rect">
              <a:avLst/>
            </a:prstGeom>
            <a:noFill/>
            <a:ln w="9525">
              <a:noFill/>
              <a:miter lim="800000"/>
              <a:headEnd/>
              <a:tailEnd/>
            </a:ln>
          </p:spPr>
        </p:pic>
        <p:sp>
          <p:nvSpPr>
            <p:cNvPr id="12" name="TextBox 11"/>
            <p:cNvSpPr txBox="1"/>
            <p:nvPr/>
          </p:nvSpPr>
          <p:spPr>
            <a:xfrm>
              <a:off x="5652120" y="2627620"/>
              <a:ext cx="1152128" cy="369332"/>
            </a:xfrm>
            <a:prstGeom prst="rect">
              <a:avLst/>
            </a:prstGeom>
            <a:solidFill>
              <a:schemeClr val="bg1">
                <a:lumMod val="95000"/>
              </a:schemeClr>
            </a:solidFill>
          </p:spPr>
          <p:txBody>
            <a:bodyPr wrap="square" rtlCol="0">
              <a:spAutoFit/>
            </a:bodyPr>
            <a:lstStyle/>
            <a:p>
              <a:pPr algn="ctr" defTabSz="1219140" fontAlgn="auto">
                <a:spcBef>
                  <a:spcPts val="0"/>
                </a:spcBef>
                <a:spcAft>
                  <a:spcPts val="0"/>
                </a:spcAft>
              </a:pPr>
              <a:r>
                <a:rPr lang="zh-CN" altLang="en-US" dirty="0" smtClean="0">
                  <a:solidFill>
                    <a:prstClr val="black"/>
                  </a:solidFill>
                  <a:latin typeface="微软雅黑" pitchFamily="34" charset="-122"/>
                  <a:ea typeface="微软雅黑" pitchFamily="34" charset="-122"/>
                </a:rPr>
                <a:t>词频统计</a:t>
              </a:r>
              <a:endParaRPr lang="zh-CN" altLang="en-US" dirty="0">
                <a:solidFill>
                  <a:prstClr val="black"/>
                </a:solidFill>
                <a:latin typeface="微软雅黑" pitchFamily="34" charset="-122"/>
                <a:ea typeface="微软雅黑" pitchFamily="34" charset="-122"/>
              </a:endParaRPr>
            </a:p>
          </p:txBody>
        </p:sp>
      </p:grpSp>
      <p:sp>
        <p:nvSpPr>
          <p:cNvPr id="14" name="矩形 13"/>
          <p:cNvSpPr/>
          <p:nvPr/>
        </p:nvSpPr>
        <p:spPr>
          <a:xfrm>
            <a:off x="8208234" y="1844826"/>
            <a:ext cx="2688299" cy="1600432"/>
          </a:xfrm>
          <a:prstGeom prst="rect">
            <a:avLst/>
          </a:prstGeom>
        </p:spPr>
        <p:txBody>
          <a:bodyPr wrap="square" lIns="121914" tIns="60957" rIns="121914" bIns="60957">
            <a:spAutoFit/>
          </a:bodyPr>
          <a:lstStyle/>
          <a:p>
            <a:pPr defTabSz="1219140" fontAlgn="auto">
              <a:spcBef>
                <a:spcPts val="0"/>
              </a:spcBef>
              <a:spcAft>
                <a:spcPts val="0"/>
              </a:spcAft>
            </a:pPr>
            <a:r>
              <a:rPr lang="zh-CN" altLang="en-US" sz="3200" dirty="0" smtClean="0">
                <a:solidFill>
                  <a:prstClr val="black"/>
                </a:solidFill>
                <a:latin typeface="微软雅黑" pitchFamily="34" charset="-122"/>
                <a:ea typeface="微软雅黑" pitchFamily="34" charset="-122"/>
              </a:rPr>
              <a:t>面向工程应用</a:t>
            </a:r>
            <a:endParaRPr lang="en-US" altLang="zh-CN" sz="32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3200" dirty="0" smtClean="0">
                <a:solidFill>
                  <a:prstClr val="black"/>
                </a:solidFill>
                <a:latin typeface="微软雅黑" pitchFamily="34" charset="-122"/>
                <a:ea typeface="微软雅黑" pitchFamily="34" charset="-122"/>
              </a:rPr>
              <a:t>实际问题</a:t>
            </a:r>
            <a:endParaRPr lang="en-US" altLang="zh-CN" sz="32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3200" dirty="0" smtClean="0">
                <a:solidFill>
                  <a:prstClr val="black"/>
                </a:solidFill>
                <a:latin typeface="微软雅黑" pitchFamily="34" charset="-122"/>
                <a:ea typeface="微软雅黑" pitchFamily="34" charset="-122"/>
              </a:rPr>
              <a:t>大数据</a:t>
            </a:r>
            <a:endParaRPr lang="en-US" altLang="zh-CN" sz="3200" dirty="0" smtClean="0">
              <a:solidFill>
                <a:prstClr val="black"/>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联系 8"/>
          <p:cNvSpPr/>
          <p:nvPr/>
        </p:nvSpPr>
        <p:spPr>
          <a:xfrm>
            <a:off x="5027351" y="1412776"/>
            <a:ext cx="5760640" cy="4320480"/>
          </a:xfrm>
          <a:prstGeom prst="flowChartConnector">
            <a:avLst/>
          </a:prstGeom>
          <a:solidFill>
            <a:srgbClr val="EBDD2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graphicFrame>
        <p:nvGraphicFramePr>
          <p:cNvPr id="15" name="图示 14"/>
          <p:cNvGraphicFramePr/>
          <p:nvPr/>
        </p:nvGraphicFramePr>
        <p:xfrm>
          <a:off x="1564475" y="1044279"/>
          <a:ext cx="95240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右箭头 4"/>
          <p:cNvSpPr/>
          <p:nvPr/>
        </p:nvSpPr>
        <p:spPr>
          <a:xfrm>
            <a:off x="527381" y="4293096"/>
            <a:ext cx="672075" cy="576064"/>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的定位</a:t>
            </a:r>
            <a:endParaRPr lang="zh-CN" altLang="en-US" dirty="0"/>
          </a:p>
        </p:txBody>
      </p:sp>
      <p:graphicFrame>
        <p:nvGraphicFramePr>
          <p:cNvPr id="4" name="内容占位符 3"/>
          <p:cNvGraphicFramePr>
            <a:graphicFrameLocks noGrp="1"/>
          </p:cNvGraphicFramePr>
          <p:nvPr>
            <p:ph idx="1"/>
          </p:nvPr>
        </p:nvGraphicFramePr>
        <p:xfrm>
          <a:off x="712292" y="1734716"/>
          <a:ext cx="10190923"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latin typeface="Times New Roman" pitchFamily="18" charset="0"/>
                <a:cs typeface="Times New Roman" pitchFamily="18" charset="0"/>
              </a:rPr>
              <a:t>CourseGrading</a:t>
            </a:r>
            <a:r>
              <a:rPr lang="zh-CN" altLang="en-US" dirty="0" smtClean="0"/>
              <a:t>的定位</a:t>
            </a:r>
            <a:endParaRPr lang="zh-CN" altLang="en-US" dirty="0">
              <a:latin typeface="Times New Roman" pitchFamily="18" charset="0"/>
              <a:cs typeface="Times New Roman" pitchFamily="18" charset="0"/>
            </a:endParaRPr>
          </a:p>
        </p:txBody>
      </p:sp>
      <p:grpSp>
        <p:nvGrpSpPr>
          <p:cNvPr id="3" name="组合 77"/>
          <p:cNvGrpSpPr/>
          <p:nvPr/>
        </p:nvGrpSpPr>
        <p:grpSpPr>
          <a:xfrm>
            <a:off x="431371" y="5552845"/>
            <a:ext cx="11233248" cy="1368151"/>
            <a:chOff x="539552" y="5085184"/>
            <a:chExt cx="8424936" cy="1368152"/>
          </a:xfrm>
        </p:grpSpPr>
        <p:sp>
          <p:nvSpPr>
            <p:cNvPr id="36" name="立方体 35"/>
            <p:cNvSpPr/>
            <p:nvPr/>
          </p:nvSpPr>
          <p:spPr>
            <a:xfrm>
              <a:off x="539552" y="5085184"/>
              <a:ext cx="8424936" cy="1368152"/>
            </a:xfrm>
            <a:prstGeom prst="cube">
              <a:avLst>
                <a:gd name="adj" fmla="val 6888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sp>
          <p:nvSpPr>
            <p:cNvPr id="37" name="TextBox 36"/>
            <p:cNvSpPr txBox="1"/>
            <p:nvPr/>
          </p:nvSpPr>
          <p:spPr>
            <a:xfrm>
              <a:off x="3491880" y="6021290"/>
              <a:ext cx="2016224" cy="369332"/>
            </a:xfrm>
            <a:prstGeom prst="rect">
              <a:avLst/>
            </a:prstGeom>
            <a:noFill/>
          </p:spPr>
          <p:txBody>
            <a:bodyPr wrap="square" rtlCol="0">
              <a:spAutoFit/>
            </a:bodyPr>
            <a:lstStyle/>
            <a:p>
              <a:pPr defTabSz="1219140" fontAlgn="auto">
                <a:spcBef>
                  <a:spcPts val="0"/>
                </a:spcBef>
                <a:spcAft>
                  <a:spcPts val="0"/>
                </a:spcAft>
              </a:pPr>
              <a:r>
                <a:rPr lang="zh-CN" altLang="en-US" b="1" dirty="0" smtClean="0">
                  <a:solidFill>
                    <a:prstClr val="white"/>
                  </a:solidFill>
                  <a:latin typeface="Calibri"/>
                  <a:ea typeface="宋体"/>
                </a:rPr>
                <a:t>系统管理与运维</a:t>
              </a:r>
              <a:endParaRPr lang="zh-CN" altLang="en-US" b="1" dirty="0">
                <a:solidFill>
                  <a:prstClr val="white"/>
                </a:solidFill>
                <a:latin typeface="Calibri"/>
                <a:ea typeface="宋体"/>
              </a:endParaRPr>
            </a:p>
          </p:txBody>
        </p:sp>
        <p:grpSp>
          <p:nvGrpSpPr>
            <p:cNvPr id="4" name="组合 43"/>
            <p:cNvGrpSpPr/>
            <p:nvPr/>
          </p:nvGrpSpPr>
          <p:grpSpPr>
            <a:xfrm>
              <a:off x="3326351" y="5157192"/>
              <a:ext cx="813600" cy="813600"/>
              <a:chOff x="1266502" y="238"/>
              <a:chExt cx="668789" cy="668789"/>
            </a:xfrm>
          </p:grpSpPr>
          <p:sp>
            <p:nvSpPr>
              <p:cNvPr id="45" name="椭圆 44"/>
              <p:cNvSpPr/>
              <p:nvPr/>
            </p:nvSpPr>
            <p:spPr>
              <a:xfrm>
                <a:off x="1266502" y="238"/>
                <a:ext cx="668789" cy="668789"/>
              </a:xfrm>
              <a:prstGeom prst="ellipse">
                <a:avLst/>
              </a:prstGeom>
              <a:ln>
                <a:noFill/>
              </a:ln>
            </p:spPr>
            <p:style>
              <a:lnRef idx="2">
                <a:schemeClr val="lt1">
                  <a:hueOff val="0"/>
                  <a:satOff val="0"/>
                  <a:lumOff val="0"/>
                  <a:alphaOff val="0"/>
                </a:schemeClr>
              </a:lnRef>
              <a:fillRef idx="1">
                <a:schemeClr val="accent5">
                  <a:alpha val="50000"/>
                  <a:hueOff val="-1241735"/>
                  <a:satOff val="4976"/>
                  <a:lumOff val="1078"/>
                  <a:alphaOff val="0"/>
                </a:schemeClr>
              </a:fillRef>
              <a:effectRef idx="0">
                <a:schemeClr val="accent5">
                  <a:alpha val="50000"/>
                  <a:hueOff val="-1241735"/>
                  <a:satOff val="4976"/>
                  <a:lumOff val="1078"/>
                  <a:alphaOff val="0"/>
                </a:schemeClr>
              </a:effectRef>
              <a:fontRef idx="minor">
                <a:schemeClr val="tx1"/>
              </a:fontRef>
            </p:style>
          </p:sp>
          <p:sp>
            <p:nvSpPr>
              <p:cNvPr id="46" name="椭圆 4"/>
              <p:cNvSpPr/>
              <p:nvPr/>
            </p:nvSpPr>
            <p:spPr>
              <a:xfrm>
                <a:off x="1364444" y="98180"/>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37" fontAlgn="auto">
                  <a:lnSpc>
                    <a:spcPct val="90000"/>
                  </a:lnSpc>
                  <a:spcAft>
                    <a:spcPct val="35000"/>
                  </a:spcAft>
                </a:pPr>
                <a:r>
                  <a:rPr lang="zh-CN" altLang="en-US" sz="1600" b="1" dirty="0" smtClean="0">
                    <a:solidFill>
                      <a:prstClr val="black"/>
                    </a:solidFill>
                  </a:rPr>
                  <a:t>系统备份</a:t>
                </a:r>
                <a:endParaRPr lang="zh-CN" altLang="en-US" sz="1600" b="1" dirty="0">
                  <a:solidFill>
                    <a:prstClr val="black"/>
                  </a:solidFill>
                </a:endParaRPr>
              </a:p>
            </p:txBody>
          </p:sp>
        </p:grpSp>
        <p:grpSp>
          <p:nvGrpSpPr>
            <p:cNvPr id="6" name="组合 46"/>
            <p:cNvGrpSpPr/>
            <p:nvPr/>
          </p:nvGrpSpPr>
          <p:grpSpPr>
            <a:xfrm>
              <a:off x="1310128" y="5157192"/>
              <a:ext cx="812805" cy="812805"/>
              <a:chOff x="650660" y="255369"/>
              <a:chExt cx="668789" cy="668789"/>
            </a:xfrm>
          </p:grpSpPr>
          <p:sp>
            <p:nvSpPr>
              <p:cNvPr id="48" name="椭圆 47"/>
              <p:cNvSpPr/>
              <p:nvPr/>
            </p:nvSpPr>
            <p:spPr>
              <a:xfrm>
                <a:off x="650660" y="255369"/>
                <a:ext cx="668789" cy="668789"/>
              </a:xfrm>
              <a:prstGeom prst="ellipse">
                <a:avLst/>
              </a:prstGeom>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49" name="椭圆 4"/>
              <p:cNvSpPr/>
              <p:nvPr/>
            </p:nvSpPr>
            <p:spPr>
              <a:xfrm>
                <a:off x="748602" y="353311"/>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37" fontAlgn="auto">
                  <a:lnSpc>
                    <a:spcPct val="90000"/>
                  </a:lnSpc>
                  <a:spcAft>
                    <a:spcPct val="35000"/>
                  </a:spcAft>
                </a:pPr>
                <a:r>
                  <a:rPr lang="zh-CN" altLang="en-US" sz="1600" b="1" dirty="0" smtClean="0">
                    <a:solidFill>
                      <a:prstClr val="black"/>
                    </a:solidFill>
                  </a:rPr>
                  <a:t>多课程管理</a:t>
                </a:r>
                <a:endParaRPr lang="zh-CN" altLang="en-US" sz="1600" b="1" dirty="0">
                  <a:solidFill>
                    <a:prstClr val="black"/>
                  </a:solidFill>
                </a:endParaRPr>
              </a:p>
            </p:txBody>
          </p:sp>
        </p:grpSp>
        <p:grpSp>
          <p:nvGrpSpPr>
            <p:cNvPr id="7" name="组合 49"/>
            <p:cNvGrpSpPr/>
            <p:nvPr/>
          </p:nvGrpSpPr>
          <p:grpSpPr>
            <a:xfrm>
              <a:off x="4334463" y="5157192"/>
              <a:ext cx="813600" cy="813600"/>
              <a:chOff x="395430" y="871310"/>
              <a:chExt cx="668789" cy="668789"/>
            </a:xfrm>
          </p:grpSpPr>
          <p:sp>
            <p:nvSpPr>
              <p:cNvPr id="51" name="椭圆 50"/>
              <p:cNvSpPr/>
              <p:nvPr/>
            </p:nvSpPr>
            <p:spPr>
              <a:xfrm>
                <a:off x="395430" y="871310"/>
                <a:ext cx="668789" cy="668789"/>
              </a:xfrm>
              <a:prstGeom prst="ellipse">
                <a:avLst/>
              </a:prstGeom>
              <a:ln>
                <a:noFill/>
              </a:ln>
            </p:spPr>
            <p:style>
              <a:lnRef idx="2">
                <a:schemeClr val="lt1">
                  <a:hueOff val="0"/>
                  <a:satOff val="0"/>
                  <a:lumOff val="0"/>
                  <a:alphaOff val="0"/>
                </a:schemeClr>
              </a:lnRef>
              <a:fillRef idx="1">
                <a:schemeClr val="accent5">
                  <a:alpha val="50000"/>
                  <a:hueOff val="-8692142"/>
                  <a:satOff val="34835"/>
                  <a:lumOff val="7549"/>
                  <a:alphaOff val="0"/>
                </a:schemeClr>
              </a:fillRef>
              <a:effectRef idx="0">
                <a:schemeClr val="accent5">
                  <a:alpha val="50000"/>
                  <a:hueOff val="-8692142"/>
                  <a:satOff val="34835"/>
                  <a:lumOff val="7549"/>
                  <a:alphaOff val="0"/>
                </a:schemeClr>
              </a:effectRef>
              <a:fontRef idx="minor">
                <a:schemeClr val="tx1"/>
              </a:fontRef>
            </p:style>
          </p:sp>
          <p:sp>
            <p:nvSpPr>
              <p:cNvPr id="52" name="椭圆 4"/>
              <p:cNvSpPr/>
              <p:nvPr/>
            </p:nvSpPr>
            <p:spPr>
              <a:xfrm>
                <a:off x="493372" y="969252"/>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37" fontAlgn="auto">
                  <a:lnSpc>
                    <a:spcPct val="90000"/>
                  </a:lnSpc>
                  <a:spcAft>
                    <a:spcPct val="35000"/>
                  </a:spcAft>
                </a:pPr>
                <a:r>
                  <a:rPr lang="zh-CN" altLang="en-US" sz="1600" b="1" dirty="0" smtClean="0">
                    <a:solidFill>
                      <a:prstClr val="black"/>
                    </a:solidFill>
                  </a:rPr>
                  <a:t>系统升级</a:t>
                </a:r>
                <a:endParaRPr lang="zh-CN" altLang="en-US" sz="1600" b="1" dirty="0">
                  <a:solidFill>
                    <a:prstClr val="black"/>
                  </a:solidFill>
                </a:endParaRPr>
              </a:p>
            </p:txBody>
          </p:sp>
        </p:grpSp>
        <p:grpSp>
          <p:nvGrpSpPr>
            <p:cNvPr id="10" name="组合 55"/>
            <p:cNvGrpSpPr/>
            <p:nvPr/>
          </p:nvGrpSpPr>
          <p:grpSpPr>
            <a:xfrm>
              <a:off x="5342575" y="5157192"/>
              <a:ext cx="813600" cy="813600"/>
              <a:chOff x="1266502" y="1742382"/>
              <a:chExt cx="668789" cy="668789"/>
            </a:xfrm>
          </p:grpSpPr>
          <p:sp>
            <p:nvSpPr>
              <p:cNvPr id="57" name="椭圆 56"/>
              <p:cNvSpPr/>
              <p:nvPr/>
            </p:nvSpPr>
            <p:spPr>
              <a:xfrm>
                <a:off x="1266502" y="1742382"/>
                <a:ext cx="668789" cy="668789"/>
              </a:xfrm>
              <a:prstGeom prst="ellipse">
                <a:avLst/>
              </a:prstGeom>
              <a:ln>
                <a:noFill/>
              </a:ln>
            </p:spPr>
            <p:style>
              <a:lnRef idx="2">
                <a:schemeClr val="lt1">
                  <a:hueOff val="0"/>
                  <a:satOff val="0"/>
                  <a:lumOff val="0"/>
                  <a:alphaOff val="0"/>
                </a:schemeClr>
              </a:lnRef>
              <a:fillRef idx="1">
                <a:schemeClr val="accent5">
                  <a:alpha val="50000"/>
                  <a:hueOff val="-6208672"/>
                  <a:satOff val="24882"/>
                  <a:lumOff val="5392"/>
                  <a:alphaOff val="0"/>
                </a:schemeClr>
              </a:fillRef>
              <a:effectRef idx="0">
                <a:schemeClr val="accent5">
                  <a:alpha val="50000"/>
                  <a:hueOff val="-6208672"/>
                  <a:satOff val="24882"/>
                  <a:lumOff val="5392"/>
                  <a:alphaOff val="0"/>
                </a:schemeClr>
              </a:effectRef>
              <a:fontRef idx="minor">
                <a:schemeClr val="tx1"/>
              </a:fontRef>
            </p:style>
          </p:sp>
          <p:sp>
            <p:nvSpPr>
              <p:cNvPr id="58" name="椭圆 4"/>
              <p:cNvSpPr/>
              <p:nvPr/>
            </p:nvSpPr>
            <p:spPr>
              <a:xfrm>
                <a:off x="1364445" y="1840324"/>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37" fontAlgn="auto">
                  <a:lnSpc>
                    <a:spcPct val="90000"/>
                  </a:lnSpc>
                  <a:spcAft>
                    <a:spcPct val="35000"/>
                  </a:spcAft>
                </a:pPr>
                <a:r>
                  <a:rPr lang="zh-CN" altLang="en-US" sz="1600" b="1" dirty="0" smtClean="0">
                    <a:solidFill>
                      <a:prstClr val="black"/>
                    </a:solidFill>
                  </a:rPr>
                  <a:t>系统迁移</a:t>
                </a:r>
                <a:endParaRPr lang="zh-CN" altLang="en-US" sz="1600" b="1" dirty="0">
                  <a:solidFill>
                    <a:prstClr val="black"/>
                  </a:solidFill>
                </a:endParaRPr>
              </a:p>
            </p:txBody>
          </p:sp>
        </p:grpSp>
        <p:grpSp>
          <p:nvGrpSpPr>
            <p:cNvPr id="11" name="组合 61"/>
            <p:cNvGrpSpPr/>
            <p:nvPr/>
          </p:nvGrpSpPr>
          <p:grpSpPr>
            <a:xfrm>
              <a:off x="6350687" y="5135680"/>
              <a:ext cx="813600" cy="813600"/>
              <a:chOff x="650561" y="1487251"/>
              <a:chExt cx="668789" cy="668789"/>
            </a:xfrm>
          </p:grpSpPr>
          <p:sp>
            <p:nvSpPr>
              <p:cNvPr id="63" name="椭圆 62"/>
              <p:cNvSpPr/>
              <p:nvPr/>
            </p:nvSpPr>
            <p:spPr>
              <a:xfrm>
                <a:off x="650561" y="1487251"/>
                <a:ext cx="668789" cy="668789"/>
              </a:xfrm>
              <a:prstGeom prst="ellipse">
                <a:avLst/>
              </a:prstGeom>
              <a:ln>
                <a:noFill/>
              </a:ln>
            </p:spPr>
            <p:style>
              <a:lnRef idx="2">
                <a:schemeClr val="lt1">
                  <a:hueOff val="0"/>
                  <a:satOff val="0"/>
                  <a:lumOff val="0"/>
                  <a:alphaOff val="0"/>
                </a:schemeClr>
              </a:lnRef>
              <a:fillRef idx="1">
                <a:schemeClr val="accent5">
                  <a:alpha val="50000"/>
                  <a:hueOff val="-7450407"/>
                  <a:satOff val="29858"/>
                  <a:lumOff val="6471"/>
                  <a:alphaOff val="0"/>
                </a:schemeClr>
              </a:fillRef>
              <a:effectRef idx="0">
                <a:schemeClr val="accent5">
                  <a:alpha val="50000"/>
                  <a:hueOff val="-7450407"/>
                  <a:satOff val="29858"/>
                  <a:lumOff val="6471"/>
                  <a:alphaOff val="0"/>
                </a:schemeClr>
              </a:effectRef>
              <a:fontRef idx="minor">
                <a:schemeClr val="tx1"/>
              </a:fontRef>
            </p:style>
          </p:sp>
          <p:sp>
            <p:nvSpPr>
              <p:cNvPr id="64" name="椭圆 4"/>
              <p:cNvSpPr/>
              <p:nvPr/>
            </p:nvSpPr>
            <p:spPr>
              <a:xfrm>
                <a:off x="748503" y="1585193"/>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37" fontAlgn="auto">
                  <a:lnSpc>
                    <a:spcPct val="90000"/>
                  </a:lnSpc>
                  <a:spcAft>
                    <a:spcPct val="35000"/>
                  </a:spcAft>
                </a:pPr>
                <a:r>
                  <a:rPr lang="zh-CN" altLang="en-US" sz="1600" b="1" dirty="0" smtClean="0">
                    <a:solidFill>
                      <a:prstClr val="black"/>
                    </a:solidFill>
                  </a:rPr>
                  <a:t>系统性能</a:t>
                </a:r>
                <a:endParaRPr lang="zh-CN" altLang="en-US" sz="1600" b="1" dirty="0">
                  <a:solidFill>
                    <a:prstClr val="black"/>
                  </a:solidFill>
                </a:endParaRPr>
              </a:p>
            </p:txBody>
          </p:sp>
        </p:grpSp>
        <p:grpSp>
          <p:nvGrpSpPr>
            <p:cNvPr id="14" name="组合 67"/>
            <p:cNvGrpSpPr/>
            <p:nvPr/>
          </p:nvGrpSpPr>
          <p:grpSpPr>
            <a:xfrm>
              <a:off x="7358799" y="5157192"/>
              <a:ext cx="813600" cy="813600"/>
              <a:chOff x="650561" y="255369"/>
              <a:chExt cx="668789" cy="668789"/>
            </a:xfrm>
          </p:grpSpPr>
          <p:sp>
            <p:nvSpPr>
              <p:cNvPr id="69" name="椭圆 68"/>
              <p:cNvSpPr/>
              <p:nvPr/>
            </p:nvSpPr>
            <p:spPr>
              <a:xfrm>
                <a:off x="650561" y="255369"/>
                <a:ext cx="668789" cy="668789"/>
              </a:xfrm>
              <a:prstGeom prst="ellipse">
                <a:avLst/>
              </a:prstGeom>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70" name="椭圆 4"/>
              <p:cNvSpPr/>
              <p:nvPr/>
            </p:nvSpPr>
            <p:spPr>
              <a:xfrm>
                <a:off x="748503" y="353311"/>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37" fontAlgn="auto">
                  <a:lnSpc>
                    <a:spcPct val="90000"/>
                  </a:lnSpc>
                  <a:spcAft>
                    <a:spcPct val="35000"/>
                  </a:spcAft>
                </a:pPr>
                <a:r>
                  <a:rPr lang="zh-CN" altLang="en-US" sz="1600" b="1" dirty="0" smtClean="0">
                    <a:solidFill>
                      <a:prstClr val="black"/>
                    </a:solidFill>
                  </a:rPr>
                  <a:t>系统外观</a:t>
                </a:r>
                <a:endParaRPr lang="zh-CN" altLang="en-US" sz="1600" b="1" dirty="0">
                  <a:solidFill>
                    <a:prstClr val="black"/>
                  </a:solidFill>
                </a:endParaRPr>
              </a:p>
            </p:txBody>
          </p:sp>
        </p:grpSp>
        <p:grpSp>
          <p:nvGrpSpPr>
            <p:cNvPr id="15" name="组合 73"/>
            <p:cNvGrpSpPr>
              <a:grpSpLocks/>
            </p:cNvGrpSpPr>
            <p:nvPr/>
          </p:nvGrpSpPr>
          <p:grpSpPr>
            <a:xfrm>
              <a:off x="2318239" y="5157192"/>
              <a:ext cx="813600" cy="813600"/>
              <a:chOff x="395430" y="871310"/>
              <a:chExt cx="668789" cy="668789"/>
            </a:xfrm>
          </p:grpSpPr>
          <p:sp>
            <p:nvSpPr>
              <p:cNvPr id="75" name="椭圆 74"/>
              <p:cNvSpPr/>
              <p:nvPr/>
            </p:nvSpPr>
            <p:spPr>
              <a:xfrm>
                <a:off x="395430" y="871310"/>
                <a:ext cx="668789" cy="668789"/>
              </a:xfrm>
              <a:prstGeom prst="ellipse">
                <a:avLst/>
              </a:prstGeom>
              <a:ln>
                <a:noFill/>
              </a:ln>
            </p:spPr>
            <p:style>
              <a:lnRef idx="2">
                <a:schemeClr val="lt1">
                  <a:hueOff val="0"/>
                  <a:satOff val="0"/>
                  <a:lumOff val="0"/>
                  <a:alphaOff val="0"/>
                </a:schemeClr>
              </a:lnRef>
              <a:fillRef idx="1">
                <a:schemeClr val="accent5">
                  <a:alpha val="50000"/>
                  <a:hueOff val="-8692142"/>
                  <a:satOff val="34835"/>
                  <a:lumOff val="7549"/>
                  <a:alphaOff val="0"/>
                </a:schemeClr>
              </a:fillRef>
              <a:effectRef idx="0">
                <a:schemeClr val="accent5">
                  <a:alpha val="50000"/>
                  <a:hueOff val="-8692142"/>
                  <a:satOff val="34835"/>
                  <a:lumOff val="7549"/>
                  <a:alphaOff val="0"/>
                </a:schemeClr>
              </a:effectRef>
              <a:fontRef idx="minor">
                <a:schemeClr val="tx1"/>
              </a:fontRef>
            </p:style>
          </p:sp>
          <p:sp>
            <p:nvSpPr>
              <p:cNvPr id="76" name="椭圆 4"/>
              <p:cNvSpPr/>
              <p:nvPr/>
            </p:nvSpPr>
            <p:spPr>
              <a:xfrm>
                <a:off x="493372" y="969252"/>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592637" fontAlgn="auto">
                  <a:lnSpc>
                    <a:spcPct val="90000"/>
                  </a:lnSpc>
                  <a:spcAft>
                    <a:spcPct val="35000"/>
                  </a:spcAft>
                </a:pPr>
                <a:r>
                  <a:rPr lang="zh-CN" altLang="en-US" sz="1600" b="1" dirty="0" smtClean="0">
                    <a:solidFill>
                      <a:prstClr val="black"/>
                    </a:solidFill>
                  </a:rPr>
                  <a:t>教师权限管理</a:t>
                </a:r>
                <a:endParaRPr lang="zh-CN" altLang="en-US" sz="1600" b="1" dirty="0">
                  <a:solidFill>
                    <a:prstClr val="black"/>
                  </a:solidFill>
                </a:endParaRPr>
              </a:p>
            </p:txBody>
          </p:sp>
        </p:grpSp>
      </p:grpSp>
      <p:graphicFrame>
        <p:nvGraphicFramePr>
          <p:cNvPr id="80" name="内容占位符 3"/>
          <p:cNvGraphicFramePr>
            <a:graphicFrameLocks noGrp="1"/>
          </p:cNvGraphicFramePr>
          <p:nvPr>
            <p:ph idx="1"/>
          </p:nvPr>
        </p:nvGraphicFramePr>
        <p:xfrm>
          <a:off x="431372" y="2168468"/>
          <a:ext cx="2976331"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组合 85"/>
          <p:cNvGrpSpPr/>
          <p:nvPr/>
        </p:nvGrpSpPr>
        <p:grpSpPr>
          <a:xfrm>
            <a:off x="431371" y="4112685"/>
            <a:ext cx="11233248" cy="1368151"/>
            <a:chOff x="179512" y="3645024"/>
            <a:chExt cx="8424936" cy="1368152"/>
          </a:xfrm>
        </p:grpSpPr>
        <p:grpSp>
          <p:nvGrpSpPr>
            <p:cNvPr id="19" name="组合 76"/>
            <p:cNvGrpSpPr/>
            <p:nvPr/>
          </p:nvGrpSpPr>
          <p:grpSpPr>
            <a:xfrm>
              <a:off x="179512" y="3645024"/>
              <a:ext cx="8424936" cy="1368152"/>
              <a:chOff x="539552" y="3645024"/>
              <a:chExt cx="8424936" cy="1368152"/>
            </a:xfrm>
          </p:grpSpPr>
          <p:sp>
            <p:nvSpPr>
              <p:cNvPr id="5" name="立方体 4"/>
              <p:cNvSpPr/>
              <p:nvPr/>
            </p:nvSpPr>
            <p:spPr>
              <a:xfrm>
                <a:off x="539552" y="3645024"/>
                <a:ext cx="8424936" cy="1368152"/>
              </a:xfrm>
              <a:prstGeom prst="cube">
                <a:avLst>
                  <a:gd name="adj" fmla="val 6888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grpSp>
            <p:nvGrpSpPr>
              <p:cNvPr id="22" name="Diagram group"/>
              <p:cNvGrpSpPr/>
              <p:nvPr/>
            </p:nvGrpSpPr>
            <p:grpSpPr>
              <a:xfrm>
                <a:off x="1187624" y="3717032"/>
                <a:ext cx="783024" cy="783024"/>
                <a:chOff x="2346933" y="2472"/>
                <a:chExt cx="783024" cy="783024"/>
              </a:xfrm>
              <a:scene3d>
                <a:camera prst="orthographicFront">
                  <a:rot lat="0" lon="0" rev="0"/>
                </a:camera>
                <a:lightRig rig="threePt" dir="t"/>
              </a:scene3d>
            </p:grpSpPr>
            <p:grpSp>
              <p:nvGrpSpPr>
                <p:cNvPr id="23" name="组合 6"/>
                <p:cNvGrpSpPr/>
                <p:nvPr/>
              </p:nvGrpSpPr>
              <p:grpSpPr>
                <a:xfrm>
                  <a:off x="2346933" y="2472"/>
                  <a:ext cx="783024" cy="783024"/>
                  <a:chOff x="2346933" y="2472"/>
                  <a:chExt cx="783024" cy="783024"/>
                </a:xfrm>
                <a:scene3d>
                  <a:camera prst="orthographicFront">
                    <a:rot lat="0" lon="0" rev="0"/>
                  </a:camera>
                  <a:lightRig rig="threePt" dir="t"/>
                </a:scene3d>
              </p:grpSpPr>
              <p:sp>
                <p:nvSpPr>
                  <p:cNvPr id="8" name="椭圆 7"/>
                  <p:cNvSpPr/>
                  <p:nvPr/>
                </p:nvSpPr>
                <p:spPr>
                  <a:xfrm>
                    <a:off x="2346933" y="2472"/>
                    <a:ext cx="783024" cy="7830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椭圆 4"/>
                  <p:cNvSpPr/>
                  <p:nvPr/>
                </p:nvSpPr>
                <p:spPr>
                  <a:xfrm>
                    <a:off x="2461604" y="11714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在线考试</a:t>
                    </a:r>
                    <a:endParaRPr lang="zh-CN" altLang="en-US" sz="1600" b="1" dirty="0">
                      <a:solidFill>
                        <a:prstClr val="white"/>
                      </a:solidFill>
                    </a:endParaRPr>
                  </a:p>
                </p:txBody>
              </p:sp>
            </p:grpSp>
          </p:grpSp>
          <p:grpSp>
            <p:nvGrpSpPr>
              <p:cNvPr id="26" name="Diagram group"/>
              <p:cNvGrpSpPr/>
              <p:nvPr/>
            </p:nvGrpSpPr>
            <p:grpSpPr>
              <a:xfrm>
                <a:off x="1979712" y="3717032"/>
                <a:ext cx="783024" cy="783024"/>
                <a:chOff x="3231672" y="350700"/>
                <a:chExt cx="783024" cy="783024"/>
              </a:xfrm>
              <a:scene3d>
                <a:camera prst="orthographicFront">
                  <a:rot lat="0" lon="0" rev="0"/>
                </a:camera>
                <a:lightRig rig="threePt" dir="t"/>
              </a:scene3d>
            </p:grpSpPr>
            <p:grpSp>
              <p:nvGrpSpPr>
                <p:cNvPr id="27" name="组合 10"/>
                <p:cNvGrpSpPr/>
                <p:nvPr/>
              </p:nvGrpSpPr>
              <p:grpSpPr>
                <a:xfrm>
                  <a:off x="3231672" y="350700"/>
                  <a:ext cx="783024" cy="783024"/>
                  <a:chOff x="3231672" y="350700"/>
                  <a:chExt cx="783024" cy="783024"/>
                </a:xfrm>
                <a:scene3d>
                  <a:camera prst="orthographicFront">
                    <a:rot lat="0" lon="0" rev="0"/>
                  </a:camera>
                  <a:lightRig rig="threePt" dir="t"/>
                </a:scene3d>
              </p:grpSpPr>
              <p:sp>
                <p:nvSpPr>
                  <p:cNvPr id="12" name="椭圆 11"/>
                  <p:cNvSpPr/>
                  <p:nvPr/>
                </p:nvSpPr>
                <p:spPr>
                  <a:xfrm>
                    <a:off x="3231672" y="350700"/>
                    <a:ext cx="783024" cy="783024"/>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椭圆 4"/>
                  <p:cNvSpPr/>
                  <p:nvPr/>
                </p:nvSpPr>
                <p:spPr>
                  <a:xfrm>
                    <a:off x="3346343" y="465371"/>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在线作业</a:t>
                    </a:r>
                    <a:endParaRPr lang="zh-CN" altLang="en-US" sz="1600" b="1" dirty="0">
                      <a:solidFill>
                        <a:prstClr val="white"/>
                      </a:solidFill>
                    </a:endParaRPr>
                  </a:p>
                </p:txBody>
              </p:sp>
            </p:grpSp>
          </p:grpSp>
          <p:grpSp>
            <p:nvGrpSpPr>
              <p:cNvPr id="30" name="Diagram group"/>
              <p:cNvGrpSpPr/>
              <p:nvPr/>
            </p:nvGrpSpPr>
            <p:grpSpPr>
              <a:xfrm>
                <a:off x="2771800" y="3717032"/>
                <a:ext cx="783024" cy="783024"/>
                <a:chOff x="3668739" y="1232442"/>
                <a:chExt cx="783024" cy="783024"/>
              </a:xfrm>
              <a:scene3d>
                <a:camera prst="orthographicFront">
                  <a:rot lat="0" lon="0" rev="0"/>
                </a:camera>
                <a:lightRig rig="threePt" dir="t"/>
              </a:scene3d>
            </p:grpSpPr>
            <p:grpSp>
              <p:nvGrpSpPr>
                <p:cNvPr id="31" name="组合 14"/>
                <p:cNvGrpSpPr/>
                <p:nvPr/>
              </p:nvGrpSpPr>
              <p:grpSpPr>
                <a:xfrm>
                  <a:off x="3668739" y="1232442"/>
                  <a:ext cx="783024" cy="783024"/>
                  <a:chOff x="3668739" y="1232442"/>
                  <a:chExt cx="783024" cy="783024"/>
                </a:xfrm>
                <a:scene3d>
                  <a:camera prst="orthographicFront">
                    <a:rot lat="0" lon="0" rev="0"/>
                  </a:camera>
                  <a:lightRig rig="threePt" dir="t"/>
                </a:scene3d>
              </p:grpSpPr>
              <p:sp>
                <p:nvSpPr>
                  <p:cNvPr id="16" name="椭圆 15"/>
                  <p:cNvSpPr/>
                  <p:nvPr/>
                </p:nvSpPr>
                <p:spPr>
                  <a:xfrm>
                    <a:off x="3668739" y="1232442"/>
                    <a:ext cx="783024" cy="78302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椭圆 4"/>
                  <p:cNvSpPr/>
                  <p:nvPr/>
                </p:nvSpPr>
                <p:spPr>
                  <a:xfrm>
                    <a:off x="3783410" y="134711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在线答疑</a:t>
                    </a:r>
                    <a:endParaRPr lang="zh-CN" altLang="en-US" sz="1600" b="1" dirty="0">
                      <a:solidFill>
                        <a:prstClr val="white"/>
                      </a:solidFill>
                    </a:endParaRPr>
                  </a:p>
                </p:txBody>
              </p:sp>
            </p:grpSp>
          </p:grpSp>
          <p:grpSp>
            <p:nvGrpSpPr>
              <p:cNvPr id="35" name="Diagram group"/>
              <p:cNvGrpSpPr/>
              <p:nvPr/>
            </p:nvGrpSpPr>
            <p:grpSpPr>
              <a:xfrm>
                <a:off x="4365040" y="3717032"/>
                <a:ext cx="783024" cy="783024"/>
                <a:chOff x="4221083" y="2235123"/>
                <a:chExt cx="783024" cy="783024"/>
              </a:xfrm>
              <a:scene3d>
                <a:camera prst="orthographicFront">
                  <a:rot lat="0" lon="0" rev="0"/>
                </a:camera>
                <a:lightRig rig="threePt" dir="t"/>
              </a:scene3d>
            </p:grpSpPr>
            <p:grpSp>
              <p:nvGrpSpPr>
                <p:cNvPr id="38" name="组合 18"/>
                <p:cNvGrpSpPr/>
                <p:nvPr/>
              </p:nvGrpSpPr>
              <p:grpSpPr>
                <a:xfrm>
                  <a:off x="4221083" y="2235123"/>
                  <a:ext cx="783024" cy="783024"/>
                  <a:chOff x="4221083" y="2235123"/>
                  <a:chExt cx="783024" cy="783024"/>
                </a:xfrm>
                <a:scene3d>
                  <a:camera prst="orthographicFront">
                    <a:rot lat="0" lon="0" rev="0"/>
                  </a:camera>
                  <a:lightRig rig="threePt" dir="t"/>
                </a:scene3d>
              </p:grpSpPr>
              <p:sp>
                <p:nvSpPr>
                  <p:cNvPr id="20" name="椭圆 19"/>
                  <p:cNvSpPr/>
                  <p:nvPr/>
                </p:nvSpPr>
                <p:spPr>
                  <a:xfrm>
                    <a:off x="4221083" y="2235123"/>
                    <a:ext cx="783024" cy="7830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椭圆 4"/>
                  <p:cNvSpPr/>
                  <p:nvPr/>
                </p:nvSpPr>
                <p:spPr>
                  <a:xfrm>
                    <a:off x="4335754"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成绩管理</a:t>
                    </a:r>
                    <a:endParaRPr lang="zh-CN" altLang="en-US" sz="1600" b="1" dirty="0">
                      <a:solidFill>
                        <a:prstClr val="white"/>
                      </a:solidFill>
                    </a:endParaRPr>
                  </a:p>
                </p:txBody>
              </p:sp>
            </p:grpSp>
          </p:grpSp>
          <p:grpSp>
            <p:nvGrpSpPr>
              <p:cNvPr id="39" name="Diagram group"/>
              <p:cNvGrpSpPr/>
              <p:nvPr/>
            </p:nvGrpSpPr>
            <p:grpSpPr>
              <a:xfrm>
                <a:off x="5148064" y="3717032"/>
                <a:ext cx="783024" cy="783024"/>
                <a:chOff x="2341915" y="2889576"/>
                <a:chExt cx="783024" cy="783024"/>
              </a:xfrm>
              <a:scene3d>
                <a:camera prst="orthographicFront">
                  <a:rot lat="0" lon="0" rev="0"/>
                </a:camera>
                <a:lightRig rig="threePt" dir="t"/>
              </a:scene3d>
            </p:grpSpPr>
            <p:grpSp>
              <p:nvGrpSpPr>
                <p:cNvPr id="40" name="组合 22"/>
                <p:cNvGrpSpPr/>
                <p:nvPr/>
              </p:nvGrpSpPr>
              <p:grpSpPr>
                <a:xfrm>
                  <a:off x="2341915" y="2889576"/>
                  <a:ext cx="783024" cy="783024"/>
                  <a:chOff x="2341915" y="2889576"/>
                  <a:chExt cx="783024" cy="783024"/>
                </a:xfrm>
                <a:scene3d>
                  <a:camera prst="orthographicFront">
                    <a:rot lat="0" lon="0" rev="0"/>
                  </a:camera>
                  <a:lightRig rig="threePt" dir="t"/>
                </a:scene3d>
              </p:grpSpPr>
              <p:sp>
                <p:nvSpPr>
                  <p:cNvPr id="24" name="椭圆 23"/>
                  <p:cNvSpPr/>
                  <p:nvPr/>
                </p:nvSpPr>
                <p:spPr>
                  <a:xfrm>
                    <a:off x="2341915" y="2889576"/>
                    <a:ext cx="783024" cy="7830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椭圆 4"/>
                  <p:cNvSpPr/>
                  <p:nvPr/>
                </p:nvSpPr>
                <p:spPr>
                  <a:xfrm>
                    <a:off x="2456586" y="3004247"/>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助教权限管理</a:t>
                    </a:r>
                    <a:endParaRPr lang="zh-CN" altLang="en-US" sz="1600" b="1" dirty="0">
                      <a:solidFill>
                        <a:prstClr val="white"/>
                      </a:solidFill>
                    </a:endParaRPr>
                  </a:p>
                </p:txBody>
              </p:sp>
            </p:grpSp>
          </p:grpSp>
          <p:grpSp>
            <p:nvGrpSpPr>
              <p:cNvPr id="41" name="Diagram group"/>
              <p:cNvGrpSpPr/>
              <p:nvPr/>
            </p:nvGrpSpPr>
            <p:grpSpPr>
              <a:xfrm>
                <a:off x="5940152" y="3717032"/>
                <a:ext cx="783024" cy="783024"/>
                <a:chOff x="3288056" y="2889576"/>
                <a:chExt cx="783024" cy="783024"/>
              </a:xfrm>
              <a:scene3d>
                <a:camera prst="orthographicFront">
                  <a:rot lat="0" lon="0" rev="0"/>
                </a:camera>
                <a:lightRig rig="threePt" dir="t"/>
              </a:scene3d>
            </p:grpSpPr>
            <p:grpSp>
              <p:nvGrpSpPr>
                <p:cNvPr id="44" name="组合 26"/>
                <p:cNvGrpSpPr/>
                <p:nvPr/>
              </p:nvGrpSpPr>
              <p:grpSpPr>
                <a:xfrm>
                  <a:off x="3288056" y="2889576"/>
                  <a:ext cx="783024" cy="783024"/>
                  <a:chOff x="3288056" y="2889576"/>
                  <a:chExt cx="783024" cy="783024"/>
                </a:xfrm>
                <a:scene3d>
                  <a:camera prst="orthographicFront">
                    <a:rot lat="0" lon="0" rev="0"/>
                  </a:camera>
                  <a:lightRig rig="threePt" dir="t"/>
                </a:scene3d>
              </p:grpSpPr>
              <p:sp>
                <p:nvSpPr>
                  <p:cNvPr id="28" name="椭圆 27"/>
                  <p:cNvSpPr/>
                  <p:nvPr/>
                </p:nvSpPr>
                <p:spPr>
                  <a:xfrm>
                    <a:off x="3288056" y="2889576"/>
                    <a:ext cx="783024" cy="783024"/>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椭圆 4"/>
                  <p:cNvSpPr/>
                  <p:nvPr/>
                </p:nvSpPr>
                <p:spPr>
                  <a:xfrm>
                    <a:off x="3402727" y="3004247"/>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课件管理</a:t>
                    </a:r>
                    <a:endParaRPr lang="zh-CN" altLang="en-US" sz="1600" b="1" dirty="0">
                      <a:solidFill>
                        <a:prstClr val="white"/>
                      </a:solidFill>
                    </a:endParaRPr>
                  </a:p>
                </p:txBody>
              </p:sp>
            </p:grpSp>
          </p:grpSp>
          <p:grpSp>
            <p:nvGrpSpPr>
              <p:cNvPr id="47" name="Diagram group"/>
              <p:cNvGrpSpPr/>
              <p:nvPr/>
            </p:nvGrpSpPr>
            <p:grpSpPr>
              <a:xfrm>
                <a:off x="6732240" y="3717032"/>
                <a:ext cx="783024" cy="783024"/>
                <a:chOff x="1169144" y="1232442"/>
                <a:chExt cx="783024" cy="783024"/>
              </a:xfrm>
              <a:scene3d>
                <a:camera prst="orthographicFront">
                  <a:rot lat="0" lon="0" rev="0"/>
                </a:camera>
                <a:lightRig rig="threePt" dir="t"/>
              </a:scene3d>
            </p:grpSpPr>
            <p:grpSp>
              <p:nvGrpSpPr>
                <p:cNvPr id="50" name="组合 30"/>
                <p:cNvGrpSpPr/>
                <p:nvPr/>
              </p:nvGrpSpPr>
              <p:grpSpPr>
                <a:xfrm>
                  <a:off x="1169144" y="1232442"/>
                  <a:ext cx="783024" cy="783024"/>
                  <a:chOff x="1169144" y="1232442"/>
                  <a:chExt cx="783024" cy="783024"/>
                </a:xfrm>
                <a:scene3d>
                  <a:camera prst="orthographicFront">
                    <a:rot lat="0" lon="0" rev="0"/>
                  </a:camera>
                  <a:lightRig rig="threePt" dir="t"/>
                </a:scene3d>
              </p:grpSpPr>
              <p:sp>
                <p:nvSpPr>
                  <p:cNvPr id="32" name="椭圆 31"/>
                  <p:cNvSpPr/>
                  <p:nvPr/>
                </p:nvSpPr>
                <p:spPr>
                  <a:xfrm>
                    <a:off x="1169144" y="1232442"/>
                    <a:ext cx="783024" cy="78302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椭圆 4"/>
                  <p:cNvSpPr/>
                  <p:nvPr/>
                </p:nvSpPr>
                <p:spPr>
                  <a:xfrm>
                    <a:off x="1313160" y="134711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抄袭检测</a:t>
                    </a:r>
                    <a:endParaRPr lang="zh-CN" altLang="en-US" sz="1600" b="1" dirty="0">
                      <a:solidFill>
                        <a:prstClr val="white"/>
                      </a:solidFill>
                    </a:endParaRPr>
                  </a:p>
                </p:txBody>
              </p:sp>
            </p:grpSp>
          </p:grpSp>
          <p:sp>
            <p:nvSpPr>
              <p:cNvPr id="34" name="TextBox 33"/>
              <p:cNvSpPr txBox="1"/>
              <p:nvPr/>
            </p:nvSpPr>
            <p:spPr>
              <a:xfrm>
                <a:off x="3635896" y="4581130"/>
                <a:ext cx="1584176" cy="369332"/>
              </a:xfrm>
              <a:prstGeom prst="rect">
                <a:avLst/>
              </a:prstGeom>
              <a:noFill/>
            </p:spPr>
            <p:txBody>
              <a:bodyPr wrap="square" rtlCol="0">
                <a:spAutoFit/>
              </a:bodyPr>
              <a:lstStyle/>
              <a:p>
                <a:pPr defTabSz="1219140" fontAlgn="auto">
                  <a:spcBef>
                    <a:spcPts val="0"/>
                  </a:spcBef>
                  <a:spcAft>
                    <a:spcPts val="0"/>
                  </a:spcAft>
                </a:pPr>
                <a:r>
                  <a:rPr lang="zh-CN" altLang="en-US" b="1" dirty="0" smtClean="0">
                    <a:solidFill>
                      <a:prstClr val="white"/>
                    </a:solidFill>
                    <a:latin typeface="Calibri"/>
                    <a:ea typeface="宋体"/>
                  </a:rPr>
                  <a:t>课程管理平台</a:t>
                </a:r>
                <a:endParaRPr lang="zh-CN" altLang="en-US" b="1" dirty="0">
                  <a:solidFill>
                    <a:prstClr val="white"/>
                  </a:solidFill>
                  <a:latin typeface="Calibri"/>
                  <a:ea typeface="宋体"/>
                </a:endParaRPr>
              </a:p>
            </p:txBody>
          </p:sp>
          <p:grpSp>
            <p:nvGrpSpPr>
              <p:cNvPr id="53" name="组合 40"/>
              <p:cNvGrpSpPr/>
              <p:nvPr/>
            </p:nvGrpSpPr>
            <p:grpSpPr>
              <a:xfrm>
                <a:off x="7524328" y="3726096"/>
                <a:ext cx="783024" cy="783024"/>
                <a:chOff x="3923987" y="2235123"/>
                <a:chExt cx="783024" cy="783024"/>
              </a:xfrm>
            </p:grpSpPr>
            <p:sp>
              <p:nvSpPr>
                <p:cNvPr id="42" name="椭圆 41"/>
                <p:cNvSpPr/>
                <p:nvPr/>
              </p:nvSpPr>
              <p:spPr>
                <a:xfrm>
                  <a:off x="3923987" y="2235123"/>
                  <a:ext cx="783024" cy="7830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椭圆 4"/>
                <p:cNvSpPr/>
                <p:nvPr/>
              </p:nvSpPr>
              <p:spPr>
                <a:xfrm>
                  <a:off x="4038658"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栏目定制</a:t>
                  </a:r>
                  <a:endParaRPr lang="zh-CN" altLang="en-US" sz="1600" b="1" dirty="0">
                    <a:solidFill>
                      <a:prstClr val="white"/>
                    </a:solidFill>
                  </a:endParaRPr>
                </a:p>
              </p:txBody>
            </p:sp>
          </p:grpSp>
        </p:grpSp>
        <p:sp>
          <p:nvSpPr>
            <p:cNvPr id="84" name="椭圆 83"/>
            <p:cNvSpPr/>
            <p:nvPr/>
          </p:nvSpPr>
          <p:spPr>
            <a:xfrm>
              <a:off x="3203848" y="3717032"/>
              <a:ext cx="783024" cy="783024"/>
            </a:xfrm>
            <a:prstGeom prst="ellipse">
              <a:avLst/>
            </a:prstGeom>
            <a:scene3d>
              <a:camera prst="orthographicFront">
                <a:rot lat="0" lon="0" rev="0"/>
              </a:camera>
              <a:lightRig rig="threePt" dir="t"/>
            </a:scene3d>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5" name="椭圆 4"/>
            <p:cNvSpPr/>
            <p:nvPr/>
          </p:nvSpPr>
          <p:spPr>
            <a:xfrm>
              <a:off x="3318519" y="3831703"/>
              <a:ext cx="553682" cy="553682"/>
            </a:xfrm>
            <a:prstGeom prst="rect">
              <a:avLst/>
            </a:prstGeom>
            <a:scene3d>
              <a:camera prst="orthographicFront">
                <a:rot lat="0" lon="0" rev="0"/>
              </a:camera>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651901" fontAlgn="auto">
                <a:lnSpc>
                  <a:spcPct val="90000"/>
                </a:lnSpc>
                <a:spcAft>
                  <a:spcPct val="35000"/>
                </a:spcAft>
              </a:pPr>
              <a:r>
                <a:rPr lang="zh-CN" altLang="en-US" sz="1600" b="1" dirty="0" smtClean="0">
                  <a:solidFill>
                    <a:prstClr val="white"/>
                  </a:solidFill>
                </a:rPr>
                <a:t>学生管理</a:t>
              </a:r>
              <a:endParaRPr lang="zh-CN" altLang="en-US" sz="1600" b="1" dirty="0">
                <a:solidFill>
                  <a:prstClr val="white"/>
                </a:solidFill>
              </a:endParaRPr>
            </a:p>
          </p:txBody>
        </p:sp>
      </p:grpSp>
      <p:graphicFrame>
        <p:nvGraphicFramePr>
          <p:cNvPr id="67" name="内容占位符 3"/>
          <p:cNvGraphicFramePr>
            <a:graphicFrameLocks/>
          </p:cNvGraphicFramePr>
          <p:nvPr/>
        </p:nvGraphicFramePr>
        <p:xfrm>
          <a:off x="3023660" y="2205329"/>
          <a:ext cx="2784309" cy="1907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内容占位符 3"/>
          <p:cNvGraphicFramePr>
            <a:graphicFrameLocks/>
          </p:cNvGraphicFramePr>
          <p:nvPr/>
        </p:nvGraphicFramePr>
        <p:xfrm>
          <a:off x="5711957" y="2277337"/>
          <a:ext cx="2592288" cy="18353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54" name="组合 73"/>
          <p:cNvGrpSpPr/>
          <p:nvPr/>
        </p:nvGrpSpPr>
        <p:grpSpPr>
          <a:xfrm>
            <a:off x="9936428" y="2816540"/>
            <a:ext cx="2255573" cy="864096"/>
            <a:chOff x="7740352" y="2996952"/>
            <a:chExt cx="1691680" cy="648072"/>
          </a:xfrm>
        </p:grpSpPr>
        <p:sp>
          <p:nvSpPr>
            <p:cNvPr id="72" name="右箭头 71"/>
            <p:cNvSpPr/>
            <p:nvPr/>
          </p:nvSpPr>
          <p:spPr>
            <a:xfrm>
              <a:off x="7956376" y="3284984"/>
              <a:ext cx="1475656" cy="3600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auto">
                <a:spcBef>
                  <a:spcPts val="0"/>
                </a:spcBef>
                <a:spcAft>
                  <a:spcPts val="0"/>
                </a:spcAft>
              </a:pPr>
              <a:endParaRPr lang="zh-CN" altLang="en-US" dirty="0">
                <a:solidFill>
                  <a:prstClr val="white"/>
                </a:solidFill>
              </a:endParaRPr>
            </a:p>
          </p:txBody>
        </p:sp>
        <p:sp>
          <p:nvSpPr>
            <p:cNvPr id="73" name="TextBox 72"/>
            <p:cNvSpPr txBox="1"/>
            <p:nvPr/>
          </p:nvSpPr>
          <p:spPr>
            <a:xfrm>
              <a:off x="7740352" y="2996952"/>
              <a:ext cx="1691680" cy="311624"/>
            </a:xfrm>
            <a:prstGeom prst="rect">
              <a:avLst/>
            </a:prstGeom>
            <a:noFill/>
          </p:spPr>
          <p:txBody>
            <a:bodyPr wrap="square" rtlCol="0">
              <a:spAutoFit/>
            </a:bodyPr>
            <a:lstStyle/>
            <a:p>
              <a:pPr defTabSz="1219140" fontAlgn="auto">
                <a:spcBef>
                  <a:spcPts val="0"/>
                </a:spcBef>
                <a:spcAft>
                  <a:spcPts val="0"/>
                </a:spcAft>
              </a:pPr>
              <a:r>
                <a:rPr lang="zh-CN" altLang="en-US" sz="2100" b="1" dirty="0" smtClean="0">
                  <a:solidFill>
                    <a:prstClr val="black"/>
                  </a:solidFill>
                  <a:latin typeface="Times New Roman" pitchFamily="18" charset="0"/>
                  <a:ea typeface="宋体"/>
                  <a:cs typeface="Times New Roman" pitchFamily="18" charset="0"/>
                </a:rPr>
                <a:t>教育大数据</a:t>
              </a:r>
              <a:r>
                <a:rPr lang="en-US" altLang="zh-CN" sz="2100" b="1" dirty="0" smtClean="0">
                  <a:solidFill>
                    <a:prstClr val="black"/>
                  </a:solidFill>
                  <a:latin typeface="Times New Roman" pitchFamily="18" charset="0"/>
                  <a:ea typeface="宋体"/>
                  <a:cs typeface="Times New Roman" pitchFamily="18" charset="0"/>
                </a:rPr>
                <a:t>/AI</a:t>
              </a:r>
              <a:endParaRPr lang="zh-CN" altLang="en-US" sz="2100" b="1" dirty="0">
                <a:solidFill>
                  <a:prstClr val="black"/>
                </a:solidFill>
                <a:latin typeface="Times New Roman" pitchFamily="18" charset="0"/>
                <a:ea typeface="宋体"/>
                <a:cs typeface="Times New Roman" pitchFamily="18" charset="0"/>
              </a:endParaRPr>
            </a:p>
          </p:txBody>
        </p:sp>
      </p:grpSp>
      <p:sp>
        <p:nvSpPr>
          <p:cNvPr id="78" name="内容占位符 2"/>
          <p:cNvSpPr txBox="1">
            <a:spLocks/>
          </p:cNvSpPr>
          <p:nvPr/>
        </p:nvSpPr>
        <p:spPr>
          <a:xfrm>
            <a:off x="609600" y="1196753"/>
            <a:ext cx="10972800" cy="4525963"/>
          </a:xfrm>
          <a:prstGeom prst="rect">
            <a:avLst/>
          </a:prstGeom>
        </p:spPr>
        <p:txBody>
          <a:bodyPr vert="horz" lIns="121914" tIns="60957" rIns="121914" bIns="60957" rtlCol="0">
            <a:normAutofit/>
          </a:bodyPr>
          <a:lstStyle/>
          <a:p>
            <a:pPr marL="457178" indent="-457178" defTabSz="1219140" fontAlgn="auto">
              <a:spcBef>
                <a:spcPct val="20000"/>
              </a:spcBef>
              <a:spcAft>
                <a:spcPts val="0"/>
              </a:spcAft>
              <a:buFont typeface="Arial" pitchFamily="34" charset="0"/>
              <a:buChar char="•"/>
              <a:defRPr/>
            </a:pPr>
            <a:r>
              <a:rPr lang="zh-CN" altLang="en-US" sz="3200" b="1" dirty="0" smtClean="0">
                <a:solidFill>
                  <a:prstClr val="black"/>
                </a:solidFill>
                <a:latin typeface="Calibri"/>
                <a:ea typeface="宋体"/>
              </a:rPr>
              <a:t>平台化：一站式、全过程</a:t>
            </a:r>
            <a:r>
              <a:rPr lang="zh-CN" altLang="en-US" sz="3200" b="1" dirty="0" smtClean="0">
                <a:solidFill>
                  <a:srgbClr val="C00000"/>
                </a:solidFill>
                <a:latin typeface="Calibri"/>
                <a:ea typeface="宋体"/>
              </a:rPr>
              <a:t>教学</a:t>
            </a:r>
            <a:r>
              <a:rPr lang="zh-CN" altLang="en-US" sz="3200" b="1" dirty="0" smtClean="0">
                <a:solidFill>
                  <a:prstClr val="black"/>
                </a:solidFill>
                <a:latin typeface="Calibri"/>
                <a:ea typeface="宋体"/>
              </a:rPr>
              <a:t>（非竞赛训练）支持</a:t>
            </a:r>
            <a:endParaRPr lang="en-US" altLang="zh-CN" sz="3200" b="1" dirty="0" smtClean="0">
              <a:solidFill>
                <a:prstClr val="black"/>
              </a:solidFill>
              <a:latin typeface="Calibri"/>
              <a:ea typeface="宋体"/>
            </a:endParaRPr>
          </a:p>
          <a:p>
            <a:pPr marL="457178" lvl="1"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以程序设计类课程为主，逐步解决更多类课程的痛点</a:t>
            </a:r>
            <a:endParaRPr lang="en-US" altLang="zh-CN" sz="32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endParaRPr lang="zh-CN" altLang="en-US" sz="4300" b="1" dirty="0">
              <a:solidFill>
                <a:prstClr val="black"/>
              </a:solidFill>
              <a:latin typeface="Calibri"/>
              <a:ea typeface="宋体"/>
            </a:endParaRPr>
          </a:p>
        </p:txBody>
      </p:sp>
      <p:graphicFrame>
        <p:nvGraphicFramePr>
          <p:cNvPr id="71" name="内容占位符 3"/>
          <p:cNvGraphicFramePr>
            <a:graphicFrameLocks/>
          </p:cNvGraphicFramePr>
          <p:nvPr/>
        </p:nvGraphicFramePr>
        <p:xfrm>
          <a:off x="8208235" y="2312485"/>
          <a:ext cx="2592288" cy="18353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a:t>
            </a:r>
            <a:r>
              <a:rPr lang="en-US" altLang="zh-CN" dirty="0" err="1" smtClean="0">
                <a:latin typeface="Times New Roman" pitchFamily="18" charset="0"/>
                <a:cs typeface="Times New Roman" pitchFamily="18" charset="0"/>
              </a:rPr>
              <a:t>CourseGrading</a:t>
            </a:r>
            <a:r>
              <a:rPr lang="zh-CN" altLang="en-US" dirty="0" smtClean="0"/>
              <a:t>共同发展</a:t>
            </a:r>
            <a:endParaRPr lang="zh-CN" altLang="en-US" dirty="0"/>
          </a:p>
        </p:txBody>
      </p:sp>
      <p:sp>
        <p:nvSpPr>
          <p:cNvPr id="3" name="内容占位符 2"/>
          <p:cNvSpPr>
            <a:spLocks noGrp="1"/>
          </p:cNvSpPr>
          <p:nvPr>
            <p:ph idx="1"/>
          </p:nvPr>
        </p:nvSpPr>
        <p:spPr>
          <a:xfrm>
            <a:off x="609600" y="1600202"/>
            <a:ext cx="10972800" cy="5093161"/>
          </a:xfrm>
        </p:spPr>
        <p:txBody>
          <a:bodyPr/>
          <a:lstStyle/>
          <a:p>
            <a:r>
              <a:rPr lang="zh-CN" altLang="en-US" dirty="0" smtClean="0"/>
              <a:t>您的参与是</a:t>
            </a:r>
            <a:r>
              <a:rPr lang="en-US" altLang="zh-CN" dirty="0" err="1" smtClean="0"/>
              <a:t>CourseGrading</a:t>
            </a:r>
            <a:r>
              <a:rPr lang="zh-CN" altLang="en-US" dirty="0" smtClean="0"/>
              <a:t>发展的动力！</a:t>
            </a:r>
            <a:endParaRPr lang="zh-CN" altLang="en-US" dirty="0"/>
          </a:p>
        </p:txBody>
      </p:sp>
      <p:sp>
        <p:nvSpPr>
          <p:cNvPr id="4" name="内容占位符 2"/>
          <p:cNvSpPr txBox="1">
            <a:spLocks/>
          </p:cNvSpPr>
          <p:nvPr/>
        </p:nvSpPr>
        <p:spPr>
          <a:xfrm>
            <a:off x="335360" y="2143115"/>
            <a:ext cx="11589904" cy="4956185"/>
          </a:xfrm>
          <a:prstGeom prst="rect">
            <a:avLst/>
          </a:prstGeom>
        </p:spPr>
        <p:txBody>
          <a:bodyPr vert="horz" lIns="121914" tIns="60957" rIns="121914" bIns="60957" rtlCol="0">
            <a:normAutofit fontScale="25000" lnSpcReduction="20000"/>
          </a:bodyPr>
          <a:lstStyle/>
          <a:p>
            <a:pPr marL="457178" indent="-457178" defTabSz="1219140" fontAlgn="auto">
              <a:spcBef>
                <a:spcPct val="20000"/>
              </a:spcBef>
              <a:spcAft>
                <a:spcPts val="0"/>
              </a:spcAft>
              <a:buFont typeface="Arial" pitchFamily="34" charset="0"/>
              <a:buChar char="•"/>
              <a:defRPr/>
            </a:pPr>
            <a:endParaRPr lang="zh-CN" altLang="en-US" sz="43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hlinkClick r:id="rId2"/>
              </a:rPr>
              <a:t>北京航空航天大学</a:t>
            </a:r>
            <a:endParaRPr lang="zh-CN" altLang="en-US" sz="32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国防科学技术大学</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hlinkClick r:id="rId3"/>
              </a:rPr>
              <a:t>上海大学计算中心</a:t>
            </a:r>
            <a:endParaRPr lang="zh-CN" altLang="en-US" sz="32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北京交通大学计算机与信息技术学院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北方工业大学</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北京邮电大学</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北京化工大学信息工程学院计算机系</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中国传媒大学南广学院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北京电子科技学院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首都经济贸易大学</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解放军理工大学</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武汉科技大学城市学院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内蒙古师范大学计算机与信息工程学院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福建省龙岩学院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黑龙江八一农垦大学计算机系</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安庆师范学院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河北省华北科技学院计算机系</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杭州电子科技大学</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华北科技学院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黑龙江工程学院</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北京信息科技大学计算中心</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国家数字系统交换中心</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淮海工学院计算机系</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山东建筑大学</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hlinkClick r:id="rId4"/>
              </a:rPr>
              <a:t>沈阳航空航天大学计算机学院</a:t>
            </a:r>
            <a:endParaRPr lang="zh-CN" altLang="en-US" sz="32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广东药科大学</a:t>
            </a: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电子科技大学信息与软件工程学院</a:t>
            </a:r>
            <a:endParaRPr lang="en-US" altLang="zh-CN" sz="32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北京印刷学院</a:t>
            </a:r>
            <a:endParaRPr lang="en-US" altLang="zh-CN" sz="32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武汉理工大学</a:t>
            </a:r>
            <a:endParaRPr lang="en-US" altLang="zh-CN" sz="32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北京科技大学</a:t>
            </a:r>
            <a:endParaRPr lang="en-US" altLang="zh-CN" sz="3200" dirty="0" smtClean="0">
              <a:solidFill>
                <a:prstClr val="black"/>
              </a:solidFill>
              <a:latin typeface="Calibri"/>
              <a:ea typeface="宋体"/>
            </a:endParaRPr>
          </a:p>
          <a:p>
            <a:pPr marL="457178" indent="-457178" defTabSz="1219140" fontAlgn="auto">
              <a:spcBef>
                <a:spcPct val="20000"/>
              </a:spcBef>
              <a:spcAft>
                <a:spcPts val="0"/>
              </a:spcAft>
              <a:buFont typeface="Arial" pitchFamily="34" charset="0"/>
              <a:buChar char="•"/>
              <a:defRPr/>
            </a:pPr>
            <a:r>
              <a:rPr lang="zh-CN" altLang="en-US" sz="3200" dirty="0" smtClean="0">
                <a:solidFill>
                  <a:prstClr val="black"/>
                </a:solidFill>
                <a:latin typeface="Calibri"/>
                <a:ea typeface="宋体"/>
              </a:rPr>
              <a:t>中国海洋大学</a:t>
            </a:r>
          </a:p>
          <a:p>
            <a:pPr marL="457178" indent="-457178" defTabSz="1219140" fontAlgn="auto">
              <a:spcBef>
                <a:spcPct val="20000"/>
              </a:spcBef>
              <a:spcAft>
                <a:spcPts val="0"/>
              </a:spcAft>
              <a:buFont typeface="Arial" pitchFamily="34" charset="0"/>
              <a:buChar char="•"/>
              <a:defRPr/>
            </a:pPr>
            <a:r>
              <a:rPr lang="en-US" altLang="zh-CN" sz="3200" dirty="0" smtClean="0">
                <a:solidFill>
                  <a:prstClr val="black"/>
                </a:solidFill>
                <a:latin typeface="Calibri"/>
                <a:ea typeface="宋体"/>
              </a:rPr>
              <a:t>......</a:t>
            </a:r>
          </a:p>
        </p:txBody>
      </p:sp>
      <p:pic>
        <p:nvPicPr>
          <p:cNvPr id="8194" name="Picture 2"/>
          <p:cNvPicPr>
            <a:picLocks noChangeAspect="1" noChangeArrowheads="1"/>
          </p:cNvPicPr>
          <p:nvPr/>
        </p:nvPicPr>
        <p:blipFill>
          <a:blip r:embed="rId5" cstate="print"/>
          <a:srcRect/>
          <a:stretch>
            <a:fillRect/>
          </a:stretch>
        </p:blipFill>
        <p:spPr bwMode="auto">
          <a:xfrm>
            <a:off x="5615949" y="2372883"/>
            <a:ext cx="6132809" cy="4207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a:t>
            </a:r>
            <a:r>
              <a:rPr lang="en-US" altLang="zh-CN" dirty="0" err="1" smtClean="0"/>
              <a:t>CourseGrading</a:t>
            </a:r>
            <a:r>
              <a:rPr lang="zh-CN" altLang="en-US" dirty="0" smtClean="0"/>
              <a:t>共同发展</a:t>
            </a:r>
            <a:endParaRPr lang="zh-CN" altLang="en-US" dirty="0"/>
          </a:p>
        </p:txBody>
      </p:sp>
      <p:sp>
        <p:nvSpPr>
          <p:cNvPr id="8" name="内容占位符 7"/>
          <p:cNvSpPr>
            <a:spLocks noGrp="1"/>
          </p:cNvSpPr>
          <p:nvPr>
            <p:ph idx="1"/>
          </p:nvPr>
        </p:nvSpPr>
        <p:spPr/>
        <p:txBody>
          <a:bodyPr>
            <a:normAutofit/>
          </a:bodyPr>
          <a:lstStyle/>
          <a:p>
            <a:r>
              <a:rPr lang="zh-CN" altLang="en-US" b="1" dirty="0" smtClean="0"/>
              <a:t>平台网址</a:t>
            </a:r>
            <a:r>
              <a:rPr lang="zh-CN" altLang="en-US" dirty="0" smtClean="0"/>
              <a:t>：</a:t>
            </a:r>
            <a:r>
              <a:rPr lang="en-US" altLang="zh-CN" dirty="0" smtClean="0">
                <a:hlinkClick r:id="rId3"/>
              </a:rPr>
              <a:t>cjudge.net</a:t>
            </a:r>
            <a:r>
              <a:rPr lang="en-US" altLang="zh-CN" dirty="0" smtClean="0"/>
              <a:t> </a:t>
            </a:r>
          </a:p>
          <a:p>
            <a:r>
              <a:rPr lang="zh-CN" altLang="en-US" b="1" dirty="0" smtClean="0"/>
              <a:t>加入</a:t>
            </a:r>
            <a:r>
              <a:rPr lang="en-US" altLang="zh-CN" b="1" dirty="0" err="1" smtClean="0"/>
              <a:t>CourseGrading</a:t>
            </a:r>
            <a:r>
              <a:rPr lang="en-US" altLang="zh-CN" b="1" dirty="0" smtClean="0"/>
              <a:t> QQ</a:t>
            </a:r>
            <a:r>
              <a:rPr lang="zh-CN" altLang="en-US" b="1" dirty="0" smtClean="0"/>
              <a:t>高校用户群</a:t>
            </a:r>
            <a:r>
              <a:rPr lang="zh-CN" altLang="en-US" dirty="0" smtClean="0"/>
              <a:t>： </a:t>
            </a:r>
            <a:endParaRPr lang="en-US" altLang="zh-CN" dirty="0" smtClean="0"/>
          </a:p>
          <a:p>
            <a:pPr lvl="1"/>
            <a:r>
              <a:rPr lang="en-US" altLang="zh-CN" dirty="0" smtClean="0"/>
              <a:t>214085215</a:t>
            </a:r>
            <a:r>
              <a:rPr lang="zh-CN" altLang="en-US" dirty="0" smtClean="0"/>
              <a:t>（实名：学校</a:t>
            </a:r>
            <a:r>
              <a:rPr lang="en-US" altLang="zh-CN" dirty="0" smtClean="0"/>
              <a:t>+</a:t>
            </a:r>
            <a:r>
              <a:rPr lang="zh-CN" altLang="en-US" dirty="0" smtClean="0"/>
              <a:t>姓名）</a:t>
            </a:r>
            <a:r>
              <a:rPr lang="en-US" altLang="zh-CN" dirty="0" smtClean="0"/>
              <a:t> </a:t>
            </a:r>
          </a:p>
          <a:p>
            <a:pPr lvl="1">
              <a:buNone/>
            </a:pPr>
            <a:endParaRPr lang="en-US" altLang="zh-CN" dirty="0" smtClean="0"/>
          </a:p>
          <a:p>
            <a:endParaRPr lang="zh-CN" altLang="en-US" dirty="0"/>
          </a:p>
        </p:txBody>
      </p:sp>
      <p:pic>
        <p:nvPicPr>
          <p:cNvPr id="4098" name="Picture 2" descr="C:\Users\ZCH\Desktop\CG-WORKSPACE\第二届mooc工具研讨会\cggrouptdc.png"/>
          <p:cNvPicPr>
            <a:picLocks noChangeAspect="1" noChangeArrowheads="1"/>
          </p:cNvPicPr>
          <p:nvPr/>
        </p:nvPicPr>
        <p:blipFill>
          <a:blip r:embed="rId4" cstate="print"/>
          <a:srcRect/>
          <a:stretch>
            <a:fillRect/>
          </a:stretch>
        </p:blipFill>
        <p:spPr bwMode="auto">
          <a:xfrm>
            <a:off x="8716645" y="3122295"/>
            <a:ext cx="2726055" cy="373570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08584" y="1344025"/>
            <a:ext cx="11757514" cy="5513975"/>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0"/>
            <a:ext cx="10972800" cy="5257800"/>
          </a:xfrm>
        </p:spPr>
        <p:txBody>
          <a:bodyPr>
            <a:normAutofit fontScale="62500" lnSpcReduction="20000"/>
          </a:bodyPr>
          <a:lstStyle/>
          <a:p>
            <a:r>
              <a:rPr lang="zh-CN" altLang="en-US" sz="5100" b="1" dirty="0" smtClean="0"/>
              <a:t>丰富的题目类型</a:t>
            </a:r>
            <a:endParaRPr lang="en-US" altLang="zh-CN" sz="5100" b="1" dirty="0" smtClean="0"/>
          </a:p>
          <a:p>
            <a:pPr lvl="1"/>
            <a:r>
              <a:rPr lang="zh-CN" altLang="en-US" dirty="0" smtClean="0">
                <a:latin typeface="微软雅黑" pitchFamily="34" charset="-122"/>
                <a:ea typeface="微软雅黑" pitchFamily="34" charset="-122"/>
              </a:rPr>
              <a:t>选择题</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填空题</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判断题</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简答题</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文件上传题</a:t>
            </a:r>
            <a:endParaRPr lang="en-US" altLang="zh-CN" dirty="0" smtClean="0">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编程题</a:t>
            </a:r>
            <a:endParaRPr lang="en-US" altLang="zh-CN" dirty="0" smtClean="0">
              <a:solidFill>
                <a:srgbClr val="002060"/>
              </a:solidFill>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接口编程题</a:t>
            </a:r>
            <a:endParaRPr lang="en-US" altLang="zh-CN" dirty="0" smtClean="0">
              <a:solidFill>
                <a:srgbClr val="002060"/>
              </a:solidFill>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程序片段编程题</a:t>
            </a:r>
            <a:endParaRPr lang="en-US" altLang="zh-CN" dirty="0" smtClean="0">
              <a:solidFill>
                <a:srgbClr val="002060"/>
              </a:solidFill>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算法可视化</a:t>
            </a:r>
            <a:endParaRPr lang="en-US" altLang="zh-CN" dirty="0" smtClean="0">
              <a:solidFill>
                <a:srgbClr val="002060"/>
              </a:solidFill>
              <a:latin typeface="微软雅黑" pitchFamily="34" charset="-122"/>
              <a:ea typeface="微软雅黑" pitchFamily="34" charset="-122"/>
            </a:endParaRPr>
          </a:p>
          <a:p>
            <a:pPr lvl="1"/>
            <a:r>
              <a:rPr lang="zh-CN" altLang="en-US" dirty="0" smtClean="0">
                <a:solidFill>
                  <a:srgbClr val="C00000"/>
                </a:solidFill>
                <a:latin typeface="微软雅黑" pitchFamily="34" charset="-122"/>
                <a:ea typeface="微软雅黑" pitchFamily="34" charset="-122"/>
              </a:rPr>
              <a:t>并行编程题</a:t>
            </a:r>
            <a:endParaRPr lang="en-US" altLang="zh-CN" dirty="0" smtClean="0">
              <a:solidFill>
                <a:srgbClr val="C00000"/>
              </a:solidFill>
              <a:latin typeface="微软雅黑" pitchFamily="34" charset="-122"/>
              <a:ea typeface="微软雅黑" pitchFamily="34" charset="-122"/>
            </a:endParaRPr>
          </a:p>
          <a:p>
            <a:pPr lvl="2"/>
            <a:r>
              <a:rPr lang="en-US" altLang="zh-CN" dirty="0" smtClean="0">
                <a:solidFill>
                  <a:srgbClr val="C00000"/>
                </a:solidFill>
                <a:latin typeface="微软雅黑" pitchFamily="34" charset="-122"/>
                <a:ea typeface="微软雅黑" pitchFamily="34" charset="-122"/>
              </a:rPr>
              <a:t>MPI</a:t>
            </a:r>
            <a:r>
              <a:rPr lang="zh-CN" altLang="en-US" dirty="0" smtClean="0">
                <a:solidFill>
                  <a:srgbClr val="C00000"/>
                </a:solidFill>
                <a:latin typeface="微软雅黑" pitchFamily="34" charset="-122"/>
                <a:ea typeface="微软雅黑" pitchFamily="34" charset="-122"/>
              </a:rPr>
              <a:t>分布式</a:t>
            </a:r>
            <a:endParaRPr lang="en-US" altLang="zh-CN" dirty="0" smtClean="0">
              <a:solidFill>
                <a:srgbClr val="C00000"/>
              </a:solidFill>
              <a:latin typeface="微软雅黑" pitchFamily="34" charset="-122"/>
              <a:ea typeface="微软雅黑" pitchFamily="34" charset="-122"/>
            </a:endParaRPr>
          </a:p>
          <a:p>
            <a:pPr lvl="2"/>
            <a:r>
              <a:rPr lang="zh-CN" altLang="en-US" dirty="0" smtClean="0">
                <a:solidFill>
                  <a:srgbClr val="C00000"/>
                </a:solidFill>
                <a:latin typeface="微软雅黑" pitchFamily="34" charset="-122"/>
                <a:ea typeface="微软雅黑" pitchFamily="34" charset="-122"/>
              </a:rPr>
              <a:t>多线程</a:t>
            </a:r>
            <a:endParaRPr lang="en-US" altLang="zh-CN" dirty="0" smtClean="0">
              <a:solidFill>
                <a:srgbClr val="C00000"/>
              </a:solidFill>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项目题</a:t>
            </a:r>
            <a:endParaRPr lang="en-US" altLang="zh-CN" dirty="0" smtClean="0">
              <a:solidFill>
                <a:srgbClr val="002060"/>
              </a:solidFill>
              <a:latin typeface="微软雅黑" pitchFamily="34" charset="-122"/>
              <a:ea typeface="微软雅黑" pitchFamily="34" charset="-122"/>
            </a:endParaRPr>
          </a:p>
          <a:p>
            <a:pPr lvl="2"/>
            <a:endParaRPr lang="en-US" altLang="zh-CN" dirty="0" smtClean="0">
              <a:solidFill>
                <a:srgbClr val="C00000"/>
              </a:solidFill>
              <a:latin typeface="微软雅黑" pitchFamily="34" charset="-122"/>
              <a:ea typeface="微软雅黑" pitchFamily="34" charset="-122"/>
            </a:endParaRPr>
          </a:p>
          <a:p>
            <a:pPr lvl="2"/>
            <a:endParaRPr lang="en-US" altLang="zh-CN" dirty="0" smtClean="0">
              <a:solidFill>
                <a:srgbClr val="C00000"/>
              </a:solidFill>
              <a:latin typeface="微软雅黑" pitchFamily="34" charset="-122"/>
              <a:ea typeface="微软雅黑" pitchFamily="34" charset="-122"/>
            </a:endParaRPr>
          </a:p>
        </p:txBody>
      </p:sp>
      <p:cxnSp>
        <p:nvCxnSpPr>
          <p:cNvPr id="8" name="直接连接符 7"/>
          <p:cNvCxnSpPr/>
          <p:nvPr/>
        </p:nvCxnSpPr>
        <p:spPr>
          <a:xfrm>
            <a:off x="0" y="3801960"/>
            <a:ext cx="386709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 y="5218673"/>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3"/>
            <a:ext cx="1142965"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5 </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通用</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5" name="TextBox 14"/>
          <p:cNvSpPr txBox="1"/>
          <p:nvPr/>
        </p:nvSpPr>
        <p:spPr>
          <a:xfrm>
            <a:off x="0" y="3857177"/>
            <a:ext cx="1238216"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4 </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编程</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6" name="TextBox 15"/>
          <p:cNvSpPr txBox="1"/>
          <p:nvPr/>
        </p:nvSpPr>
        <p:spPr>
          <a:xfrm>
            <a:off x="-1" y="5297337"/>
            <a:ext cx="1887415" cy="769435"/>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1 </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并行编程</a:t>
            </a:r>
            <a:r>
              <a:rPr lang="zh-CN" altLang="en-US" sz="2100" dirty="0" smtClean="0">
                <a:solidFill>
                  <a:prstClr val="black"/>
                </a:solidFill>
                <a:latin typeface="微软雅黑" pitchFamily="34" charset="-122"/>
                <a:ea typeface="微软雅黑" pitchFamily="34" charset="-122"/>
              </a:rPr>
              <a:t>题型</a:t>
            </a:r>
            <a:endParaRPr lang="zh-CN" altLang="en-US" sz="2100" dirty="0">
              <a:solidFill>
                <a:prstClr val="black"/>
              </a:solidFill>
              <a:latin typeface="微软雅黑" pitchFamily="34" charset="-122"/>
              <a:ea typeface="微软雅黑" pitchFamily="34" charset="-122"/>
            </a:endParaRPr>
          </a:p>
        </p:txBody>
      </p:sp>
      <p:sp>
        <p:nvSpPr>
          <p:cNvPr id="6" name="圆角矩形 5"/>
          <p:cNvSpPr/>
          <p:nvPr/>
        </p:nvSpPr>
        <p:spPr>
          <a:xfrm>
            <a:off x="4220308" y="2286000"/>
            <a:ext cx="1324708" cy="18288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cxnSp>
        <p:nvCxnSpPr>
          <p:cNvPr id="18" name="直接连接符 17"/>
          <p:cNvCxnSpPr/>
          <p:nvPr/>
        </p:nvCxnSpPr>
        <p:spPr>
          <a:xfrm>
            <a:off x="436" y="6178781"/>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2"/>
            <a:ext cx="10972800" cy="5257799"/>
          </a:xfrm>
        </p:spPr>
        <p:txBody>
          <a:bodyPr>
            <a:normAutofit fontScale="62500" lnSpcReduction="20000"/>
          </a:bodyPr>
          <a:lstStyle/>
          <a:p>
            <a:r>
              <a:rPr lang="zh-CN" altLang="en-US" sz="5100" b="1" dirty="0" smtClean="0"/>
              <a:t>丰富的题目类型</a:t>
            </a:r>
            <a:endParaRPr lang="en-US" altLang="zh-CN" sz="5100" b="1" dirty="0" smtClean="0"/>
          </a:p>
          <a:p>
            <a:pPr lvl="1"/>
            <a:r>
              <a:rPr lang="zh-CN" altLang="en-US" dirty="0" smtClean="0">
                <a:solidFill>
                  <a:schemeClr val="bg1">
                    <a:lumMod val="65000"/>
                  </a:schemeClr>
                </a:solidFill>
                <a:latin typeface="微软雅黑" pitchFamily="34" charset="-122"/>
                <a:ea typeface="微软雅黑" pitchFamily="34" charset="-122"/>
              </a:rPr>
              <a:t>选择题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填空题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判断题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b="1" dirty="0" smtClean="0">
                <a:latin typeface="微软雅黑" pitchFamily="34" charset="-122"/>
                <a:ea typeface="微软雅黑" pitchFamily="34" charset="-122"/>
              </a:rPr>
              <a:t>简答题</a:t>
            </a:r>
            <a:endParaRPr lang="en-US" altLang="zh-CN" sz="3900" b="1" dirty="0" smtClean="0">
              <a:latin typeface="微软雅黑" pitchFamily="34" charset="-122"/>
              <a:ea typeface="微软雅黑" pitchFamily="34" charset="-122"/>
            </a:endParaRPr>
          </a:p>
          <a:p>
            <a:pPr lvl="1"/>
            <a:r>
              <a:rPr lang="zh-CN" altLang="en-US" sz="3900" dirty="0" smtClean="0">
                <a:solidFill>
                  <a:schemeClr val="bg1">
                    <a:lumMod val="65000"/>
                  </a:schemeClr>
                </a:solidFill>
                <a:latin typeface="微软雅黑" pitchFamily="34" charset="-122"/>
                <a:ea typeface="微软雅黑" pitchFamily="34" charset="-122"/>
              </a:rPr>
              <a:t>文件上传题</a:t>
            </a:r>
            <a:endParaRPr lang="en-US" altLang="zh-CN" sz="3900"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接口编程题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程序片段编程题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算法可视化</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并行编程题</a:t>
            </a:r>
            <a:endParaRPr lang="en-US" altLang="zh-CN" dirty="0" smtClean="0">
              <a:solidFill>
                <a:schemeClr val="bg1">
                  <a:lumMod val="65000"/>
                </a:schemeClr>
              </a:solidFill>
              <a:latin typeface="微软雅黑" pitchFamily="34" charset="-122"/>
              <a:ea typeface="微软雅黑" pitchFamily="34" charset="-122"/>
            </a:endParaRPr>
          </a:p>
          <a:p>
            <a:pPr lvl="2"/>
            <a:r>
              <a:rPr lang="en-US" altLang="zh-CN" dirty="0" smtClean="0">
                <a:solidFill>
                  <a:schemeClr val="bg1">
                    <a:lumMod val="65000"/>
                  </a:schemeClr>
                </a:solidFill>
                <a:latin typeface="微软雅黑" pitchFamily="34" charset="-122"/>
                <a:ea typeface="微软雅黑" pitchFamily="34" charset="-122"/>
              </a:rPr>
              <a:t>MPI</a:t>
            </a:r>
            <a:r>
              <a:rPr lang="zh-CN" altLang="en-US" dirty="0" smtClean="0">
                <a:solidFill>
                  <a:schemeClr val="bg1">
                    <a:lumMod val="65000"/>
                  </a:schemeClr>
                </a:solidFill>
                <a:latin typeface="微软雅黑" pitchFamily="34" charset="-122"/>
                <a:ea typeface="微软雅黑" pitchFamily="34" charset="-122"/>
              </a:rPr>
              <a:t>分布式</a:t>
            </a:r>
            <a:endParaRPr lang="en-US" altLang="zh-CN" dirty="0" smtClean="0">
              <a:solidFill>
                <a:schemeClr val="bg1">
                  <a:lumMod val="65000"/>
                </a:schemeClr>
              </a:solidFill>
              <a:latin typeface="微软雅黑" pitchFamily="34" charset="-122"/>
              <a:ea typeface="微软雅黑" pitchFamily="34" charset="-122"/>
            </a:endParaRPr>
          </a:p>
          <a:p>
            <a:pPr lvl="2"/>
            <a:r>
              <a:rPr lang="zh-CN" altLang="en-US" dirty="0" smtClean="0">
                <a:solidFill>
                  <a:schemeClr val="bg1">
                    <a:lumMod val="65000"/>
                  </a:schemeClr>
                </a:solidFill>
                <a:latin typeface="微软雅黑" pitchFamily="34" charset="-122"/>
                <a:ea typeface="微软雅黑" pitchFamily="34" charset="-122"/>
              </a:rPr>
              <a:t>多线程</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项目题</a:t>
            </a:r>
            <a:endParaRPr lang="en-US" altLang="zh-CN" dirty="0" smtClean="0">
              <a:solidFill>
                <a:schemeClr val="bg1">
                  <a:lumMod val="65000"/>
                </a:schemeClr>
              </a:solidFill>
              <a:latin typeface="微软雅黑" pitchFamily="34" charset="-122"/>
              <a:ea typeface="微软雅黑" pitchFamily="34" charset="-122"/>
            </a:endParaRPr>
          </a:p>
        </p:txBody>
      </p:sp>
      <p:cxnSp>
        <p:nvCxnSpPr>
          <p:cNvPr id="8" name="直接连接符 7"/>
          <p:cNvCxnSpPr/>
          <p:nvPr/>
        </p:nvCxnSpPr>
        <p:spPr>
          <a:xfrm>
            <a:off x="0" y="3837129"/>
            <a:ext cx="386709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 y="5253842"/>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3"/>
            <a:ext cx="1142965"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5</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通用</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5" name="TextBox 14"/>
          <p:cNvSpPr txBox="1"/>
          <p:nvPr/>
        </p:nvSpPr>
        <p:spPr>
          <a:xfrm>
            <a:off x="0" y="3953188"/>
            <a:ext cx="1238216"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4</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编程</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6" name="TextBox 15"/>
          <p:cNvSpPr txBox="1"/>
          <p:nvPr/>
        </p:nvSpPr>
        <p:spPr>
          <a:xfrm>
            <a:off x="-1" y="5297337"/>
            <a:ext cx="1922586" cy="769435"/>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1</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并行编程</a:t>
            </a:r>
            <a:r>
              <a:rPr lang="zh-CN" altLang="en-US" sz="2100" dirty="0" smtClean="0">
                <a:solidFill>
                  <a:prstClr val="black"/>
                </a:solidFill>
                <a:latin typeface="微软雅黑" pitchFamily="34" charset="-122"/>
                <a:ea typeface="微软雅黑" pitchFamily="34" charset="-122"/>
              </a:rPr>
              <a:t>题型</a:t>
            </a:r>
            <a:endParaRPr lang="zh-CN" altLang="en-US" sz="2100" dirty="0">
              <a:solidFill>
                <a:prstClr val="black"/>
              </a:solidFill>
              <a:latin typeface="微软雅黑" pitchFamily="34" charset="-122"/>
              <a:ea typeface="微软雅黑" pitchFamily="34" charset="-122"/>
            </a:endParaRPr>
          </a:p>
        </p:txBody>
      </p:sp>
      <p:sp>
        <p:nvSpPr>
          <p:cNvPr id="17" name="矩形 16"/>
          <p:cNvSpPr/>
          <p:nvPr/>
        </p:nvSpPr>
        <p:spPr>
          <a:xfrm>
            <a:off x="4220309" y="6078288"/>
            <a:ext cx="7587650" cy="400103"/>
          </a:xfrm>
          <a:prstGeom prst="rect">
            <a:avLst/>
          </a:prstGeom>
        </p:spPr>
        <p:txBody>
          <a:bodyPr wrap="square" lIns="121914" tIns="60957" rIns="121914" bIns="60957">
            <a:spAutoFit/>
          </a:bodyPr>
          <a:lstStyle/>
          <a:p>
            <a:pPr defTabSz="1219140" fontAlgn="auto">
              <a:spcBef>
                <a:spcPts val="0"/>
              </a:spcBef>
              <a:spcAft>
                <a:spcPts val="0"/>
              </a:spcAft>
            </a:pPr>
            <a:r>
              <a:rPr lang="zh-CN" altLang="en-US" dirty="0" smtClean="0">
                <a:solidFill>
                  <a:prstClr val="black"/>
                </a:solidFill>
                <a:latin typeface="微软雅黑" pitchFamily="34" charset="-122"/>
                <a:ea typeface="微软雅黑" pitchFamily="34" charset="-122"/>
              </a:rPr>
              <a:t>系统将自动将学生答案与参考答案进行</a:t>
            </a:r>
            <a:r>
              <a:rPr lang="zh-CN" altLang="en-US" b="1" dirty="0" smtClean="0">
                <a:solidFill>
                  <a:prstClr val="black"/>
                </a:solidFill>
                <a:latin typeface="微软雅黑" pitchFamily="34" charset="-122"/>
                <a:ea typeface="微软雅黑" pitchFamily="34" charset="-122"/>
              </a:rPr>
              <a:t>相似性比较</a:t>
            </a:r>
            <a:r>
              <a:rPr lang="zh-CN" altLang="en-US" dirty="0" smtClean="0">
                <a:solidFill>
                  <a:prstClr val="black"/>
                </a:solidFill>
                <a:latin typeface="微软雅黑" pitchFamily="34" charset="-122"/>
                <a:ea typeface="微软雅黑" pitchFamily="34" charset="-122"/>
              </a:rPr>
              <a:t>，利用相似度辅助判分</a:t>
            </a:r>
            <a:endParaRPr lang="en-US" altLang="zh-CN" dirty="0" smtClean="0">
              <a:solidFill>
                <a:prstClr val="black"/>
              </a:solidFill>
              <a:latin typeface="微软雅黑" pitchFamily="34" charset="-122"/>
              <a:ea typeface="微软雅黑" pitchFamily="34" charset="-122"/>
            </a:endParaRPr>
          </a:p>
        </p:txBody>
      </p:sp>
      <p:cxnSp>
        <p:nvCxnSpPr>
          <p:cNvPr id="12" name="直接连接符 11"/>
          <p:cNvCxnSpPr/>
          <p:nvPr/>
        </p:nvCxnSpPr>
        <p:spPr>
          <a:xfrm>
            <a:off x="-7813" y="6215538"/>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3" cstate="print"/>
          <a:srcRect/>
          <a:stretch>
            <a:fillRect/>
          </a:stretch>
        </p:blipFill>
        <p:spPr bwMode="auto">
          <a:xfrm>
            <a:off x="3703598" y="2120021"/>
            <a:ext cx="9360363" cy="3913789"/>
          </a:xfrm>
          <a:prstGeom prst="rect">
            <a:avLst/>
          </a:prstGeom>
          <a:noFill/>
          <a:ln w="9525">
            <a:noFill/>
            <a:miter lim="800000"/>
            <a:headEnd/>
            <a:tailEnd/>
          </a:ln>
        </p:spPr>
      </p:pic>
      <p:sp>
        <p:nvSpPr>
          <p:cNvPr id="6" name="圆角矩形 5"/>
          <p:cNvSpPr/>
          <p:nvPr/>
        </p:nvSpPr>
        <p:spPr>
          <a:xfrm>
            <a:off x="6159659" y="3001108"/>
            <a:ext cx="4175787" cy="33996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057184" y="1648410"/>
            <a:ext cx="8879110" cy="4718876"/>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2"/>
            <a:ext cx="10972800" cy="5257799"/>
          </a:xfrm>
        </p:spPr>
        <p:txBody>
          <a:bodyPr>
            <a:normAutofit fontScale="62500" lnSpcReduction="20000"/>
          </a:bodyPr>
          <a:lstStyle/>
          <a:p>
            <a:r>
              <a:rPr lang="zh-CN" altLang="en-US" sz="5100" b="1" dirty="0" smtClean="0"/>
              <a:t>丰富的题目类型</a:t>
            </a:r>
            <a:endParaRPr lang="en-US" altLang="zh-CN" sz="5100" b="1" dirty="0" smtClean="0"/>
          </a:p>
          <a:p>
            <a:pPr lvl="1"/>
            <a:r>
              <a:rPr lang="zh-CN" altLang="en-US" dirty="0" smtClean="0">
                <a:solidFill>
                  <a:schemeClr val="bg1">
                    <a:lumMod val="65000"/>
                  </a:schemeClr>
                </a:solidFill>
                <a:latin typeface="微软雅黑" pitchFamily="34" charset="-122"/>
                <a:ea typeface="微软雅黑" pitchFamily="34" charset="-122"/>
              </a:rPr>
              <a:t>选择题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填空题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判断题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简答题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b="1" dirty="0" smtClean="0">
                <a:latin typeface="微软雅黑" pitchFamily="34" charset="-122"/>
                <a:ea typeface="微软雅黑" pitchFamily="34" charset="-122"/>
              </a:rPr>
              <a:t>文件上传题</a:t>
            </a:r>
            <a:endParaRPr lang="en-US" altLang="zh-CN" b="1" dirty="0" smtClean="0">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接口编程题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程序片段编程题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算法可视化</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并行编程题</a:t>
            </a:r>
            <a:endParaRPr lang="en-US" altLang="zh-CN" dirty="0" smtClean="0">
              <a:solidFill>
                <a:schemeClr val="bg1">
                  <a:lumMod val="65000"/>
                </a:schemeClr>
              </a:solidFill>
              <a:latin typeface="微软雅黑" pitchFamily="34" charset="-122"/>
              <a:ea typeface="微软雅黑" pitchFamily="34" charset="-122"/>
            </a:endParaRPr>
          </a:p>
          <a:p>
            <a:pPr lvl="2"/>
            <a:r>
              <a:rPr lang="en-US" altLang="zh-CN" dirty="0" smtClean="0">
                <a:solidFill>
                  <a:schemeClr val="bg1">
                    <a:lumMod val="65000"/>
                  </a:schemeClr>
                </a:solidFill>
                <a:latin typeface="微软雅黑" pitchFamily="34" charset="-122"/>
                <a:ea typeface="微软雅黑" pitchFamily="34" charset="-122"/>
              </a:rPr>
              <a:t>MPI</a:t>
            </a:r>
            <a:r>
              <a:rPr lang="zh-CN" altLang="en-US" dirty="0" smtClean="0">
                <a:solidFill>
                  <a:schemeClr val="bg1">
                    <a:lumMod val="65000"/>
                  </a:schemeClr>
                </a:solidFill>
                <a:latin typeface="微软雅黑" pitchFamily="34" charset="-122"/>
                <a:ea typeface="微软雅黑" pitchFamily="34" charset="-122"/>
              </a:rPr>
              <a:t>分布式</a:t>
            </a:r>
            <a:endParaRPr lang="en-US" altLang="zh-CN" dirty="0" smtClean="0">
              <a:solidFill>
                <a:schemeClr val="bg1">
                  <a:lumMod val="65000"/>
                </a:schemeClr>
              </a:solidFill>
              <a:latin typeface="微软雅黑" pitchFamily="34" charset="-122"/>
              <a:ea typeface="微软雅黑" pitchFamily="34" charset="-122"/>
            </a:endParaRPr>
          </a:p>
          <a:p>
            <a:pPr lvl="2"/>
            <a:r>
              <a:rPr lang="zh-CN" altLang="en-US" dirty="0" smtClean="0">
                <a:solidFill>
                  <a:schemeClr val="bg1">
                    <a:lumMod val="65000"/>
                  </a:schemeClr>
                </a:solidFill>
                <a:latin typeface="微软雅黑" pitchFamily="34" charset="-122"/>
                <a:ea typeface="微软雅黑" pitchFamily="34" charset="-122"/>
              </a:rPr>
              <a:t>多线程</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项目题</a:t>
            </a:r>
            <a:endParaRPr lang="en-US" altLang="zh-CN" dirty="0" smtClean="0">
              <a:solidFill>
                <a:schemeClr val="bg1">
                  <a:lumMod val="65000"/>
                </a:schemeClr>
              </a:solidFill>
              <a:latin typeface="微软雅黑" pitchFamily="34" charset="-122"/>
              <a:ea typeface="微软雅黑" pitchFamily="34" charset="-122"/>
            </a:endParaRPr>
          </a:p>
        </p:txBody>
      </p:sp>
      <p:cxnSp>
        <p:nvCxnSpPr>
          <p:cNvPr id="8" name="直接连接符 7"/>
          <p:cNvCxnSpPr/>
          <p:nvPr/>
        </p:nvCxnSpPr>
        <p:spPr>
          <a:xfrm>
            <a:off x="0" y="3813683"/>
            <a:ext cx="386709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 y="5206950"/>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3"/>
            <a:ext cx="1142965"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5</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通用</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5" name="TextBox 14"/>
          <p:cNvSpPr txBox="1"/>
          <p:nvPr/>
        </p:nvSpPr>
        <p:spPr>
          <a:xfrm>
            <a:off x="0" y="3953188"/>
            <a:ext cx="1238216"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4</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编程</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6" name="TextBox 15"/>
          <p:cNvSpPr txBox="1"/>
          <p:nvPr/>
        </p:nvSpPr>
        <p:spPr>
          <a:xfrm>
            <a:off x="0" y="5297337"/>
            <a:ext cx="1875692" cy="769435"/>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1</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并行编程</a:t>
            </a:r>
            <a:r>
              <a:rPr lang="zh-CN" altLang="en-US" sz="2100" dirty="0" smtClean="0">
                <a:solidFill>
                  <a:prstClr val="black"/>
                </a:solidFill>
                <a:latin typeface="微软雅黑" pitchFamily="34" charset="-122"/>
                <a:ea typeface="微软雅黑" pitchFamily="34" charset="-122"/>
              </a:rPr>
              <a:t>题型</a:t>
            </a:r>
            <a:endParaRPr lang="zh-CN" altLang="en-US" sz="2100" dirty="0">
              <a:solidFill>
                <a:prstClr val="black"/>
              </a:solidFill>
              <a:latin typeface="微软雅黑" pitchFamily="34" charset="-122"/>
              <a:ea typeface="微软雅黑" pitchFamily="34" charset="-122"/>
            </a:endParaRPr>
          </a:p>
        </p:txBody>
      </p:sp>
      <p:sp>
        <p:nvSpPr>
          <p:cNvPr id="6" name="圆角矩形 5"/>
          <p:cNvSpPr/>
          <p:nvPr/>
        </p:nvSpPr>
        <p:spPr>
          <a:xfrm>
            <a:off x="7221413" y="4911969"/>
            <a:ext cx="3212123" cy="14536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7" name="矩形 16"/>
          <p:cNvSpPr/>
          <p:nvPr/>
        </p:nvSpPr>
        <p:spPr>
          <a:xfrm>
            <a:off x="4513384" y="6321574"/>
            <a:ext cx="7678616" cy="400103"/>
          </a:xfrm>
          <a:prstGeom prst="rect">
            <a:avLst/>
          </a:prstGeom>
        </p:spPr>
        <p:txBody>
          <a:bodyPr wrap="square" lIns="121914" tIns="60957" rIns="121914" bIns="60957">
            <a:spAutoFit/>
          </a:bodyPr>
          <a:lstStyle/>
          <a:p>
            <a:pPr defTabSz="1219140" fontAlgn="auto">
              <a:spcBef>
                <a:spcPts val="0"/>
              </a:spcBef>
              <a:spcAft>
                <a:spcPts val="0"/>
              </a:spcAft>
            </a:pPr>
            <a:r>
              <a:rPr lang="zh-CN" altLang="en-US" dirty="0" smtClean="0">
                <a:solidFill>
                  <a:prstClr val="black"/>
                </a:solidFill>
                <a:latin typeface="微软雅黑" pitchFamily="34" charset="-122"/>
                <a:ea typeface="微软雅黑" pitchFamily="34" charset="-122"/>
              </a:rPr>
              <a:t>文件上传题：可以自动从压缩包内提取</a:t>
            </a:r>
            <a:r>
              <a:rPr lang="zh-CN" altLang="en-US" b="1" dirty="0" smtClean="0">
                <a:solidFill>
                  <a:prstClr val="black"/>
                </a:solidFill>
                <a:latin typeface="微软雅黑" pitchFamily="34" charset="-122"/>
                <a:ea typeface="微软雅黑" pitchFamily="34" charset="-122"/>
              </a:rPr>
              <a:t>文档</a:t>
            </a:r>
            <a:r>
              <a:rPr lang="zh-CN" altLang="en-US" dirty="0" smtClean="0">
                <a:solidFill>
                  <a:prstClr val="black"/>
                </a:solidFill>
                <a:latin typeface="微软雅黑" pitchFamily="34" charset="-122"/>
                <a:ea typeface="微软雅黑" pitchFamily="34" charset="-122"/>
              </a:rPr>
              <a:t>或者</a:t>
            </a:r>
            <a:r>
              <a:rPr lang="zh-CN" altLang="en-US" b="1" dirty="0" smtClean="0">
                <a:solidFill>
                  <a:prstClr val="black"/>
                </a:solidFill>
                <a:latin typeface="微软雅黑" pitchFamily="34" charset="-122"/>
                <a:ea typeface="微软雅黑" pitchFamily="34" charset="-122"/>
              </a:rPr>
              <a:t>源代码</a:t>
            </a:r>
            <a:r>
              <a:rPr lang="zh-CN" altLang="en-US" dirty="0" smtClean="0">
                <a:solidFill>
                  <a:prstClr val="black"/>
                </a:solidFill>
                <a:latin typeface="微软雅黑" pitchFamily="34" charset="-122"/>
                <a:ea typeface="微软雅黑" pitchFamily="34" charset="-122"/>
              </a:rPr>
              <a:t>，进行</a:t>
            </a:r>
            <a:r>
              <a:rPr lang="zh-CN" altLang="en-US" b="1" dirty="0" smtClean="0">
                <a:solidFill>
                  <a:prstClr val="black"/>
                </a:solidFill>
                <a:latin typeface="微软雅黑" pitchFamily="34" charset="-122"/>
                <a:ea typeface="微软雅黑" pitchFamily="34" charset="-122"/>
              </a:rPr>
              <a:t>相似性比较</a:t>
            </a:r>
            <a:endParaRPr lang="en-US" altLang="zh-CN" b="1" dirty="0" smtClean="0">
              <a:solidFill>
                <a:prstClr val="black"/>
              </a:solidFill>
              <a:latin typeface="微软雅黑" pitchFamily="34" charset="-122"/>
              <a:ea typeface="微软雅黑" pitchFamily="34" charset="-122"/>
            </a:endParaRPr>
          </a:p>
        </p:txBody>
      </p:sp>
      <p:cxnSp>
        <p:nvCxnSpPr>
          <p:cNvPr id="12" name="直接连接符 11"/>
          <p:cNvCxnSpPr/>
          <p:nvPr/>
        </p:nvCxnSpPr>
        <p:spPr>
          <a:xfrm>
            <a:off x="-7813" y="6168646"/>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特色</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609600" y="1600202"/>
            <a:ext cx="10972800" cy="5257799"/>
          </a:xfrm>
        </p:spPr>
        <p:txBody>
          <a:bodyPr>
            <a:normAutofit fontScale="62500" lnSpcReduction="20000"/>
          </a:bodyPr>
          <a:lstStyle/>
          <a:p>
            <a:r>
              <a:rPr lang="zh-CN" altLang="en-US" sz="5100" b="1" dirty="0" smtClean="0"/>
              <a:t>丰富的题目类型</a:t>
            </a:r>
            <a:endParaRPr lang="en-US" altLang="zh-CN" sz="5100" b="1" dirty="0" smtClean="0"/>
          </a:p>
          <a:p>
            <a:pPr lvl="1"/>
            <a:r>
              <a:rPr lang="zh-CN" altLang="en-US" dirty="0" smtClean="0">
                <a:solidFill>
                  <a:schemeClr val="bg1">
                    <a:lumMod val="65000"/>
                  </a:schemeClr>
                </a:solidFill>
                <a:latin typeface="微软雅黑" pitchFamily="34" charset="-122"/>
                <a:ea typeface="微软雅黑" pitchFamily="34" charset="-122"/>
              </a:rPr>
              <a:t>选择题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填空题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判断题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简答题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sz="3900" dirty="0" smtClean="0">
                <a:solidFill>
                  <a:schemeClr val="bg1">
                    <a:lumMod val="65000"/>
                  </a:schemeClr>
                </a:solidFill>
                <a:latin typeface="微软雅黑" pitchFamily="34" charset="-122"/>
                <a:ea typeface="微软雅黑" pitchFamily="34" charset="-122"/>
              </a:rPr>
              <a:t>文件上传题</a:t>
            </a:r>
            <a:endParaRPr lang="en-US" altLang="zh-CN" sz="3900" dirty="0" smtClean="0">
              <a:solidFill>
                <a:schemeClr val="bg1">
                  <a:lumMod val="65000"/>
                </a:schemeClr>
              </a:solidFill>
              <a:latin typeface="微软雅黑" pitchFamily="34" charset="-122"/>
              <a:ea typeface="微软雅黑" pitchFamily="34" charset="-122"/>
            </a:endParaRPr>
          </a:p>
          <a:p>
            <a:pPr lvl="1"/>
            <a:r>
              <a:rPr lang="zh-CN" altLang="en-US" sz="3900" b="1" dirty="0" smtClean="0">
                <a:latin typeface="微软雅黑" pitchFamily="34" charset="-122"/>
                <a:ea typeface="微软雅黑" pitchFamily="34" charset="-122"/>
              </a:rPr>
              <a:t>编程题</a:t>
            </a:r>
            <a:endParaRPr lang="en-US" altLang="zh-CN" sz="3900" b="1" dirty="0" smtClean="0">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接口编程题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程序片段编程题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算法可视化</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并行编程题</a:t>
            </a:r>
            <a:endParaRPr lang="en-US" altLang="zh-CN" dirty="0" smtClean="0">
              <a:solidFill>
                <a:schemeClr val="bg1">
                  <a:lumMod val="65000"/>
                </a:schemeClr>
              </a:solidFill>
              <a:latin typeface="微软雅黑" pitchFamily="34" charset="-122"/>
              <a:ea typeface="微软雅黑" pitchFamily="34" charset="-122"/>
            </a:endParaRPr>
          </a:p>
          <a:p>
            <a:pPr lvl="2"/>
            <a:r>
              <a:rPr lang="en-US" altLang="zh-CN" dirty="0" smtClean="0">
                <a:solidFill>
                  <a:schemeClr val="bg1">
                    <a:lumMod val="65000"/>
                  </a:schemeClr>
                </a:solidFill>
                <a:latin typeface="微软雅黑" pitchFamily="34" charset="-122"/>
                <a:ea typeface="微软雅黑" pitchFamily="34" charset="-122"/>
              </a:rPr>
              <a:t>MPI</a:t>
            </a:r>
            <a:r>
              <a:rPr lang="zh-CN" altLang="en-US" dirty="0" smtClean="0">
                <a:solidFill>
                  <a:schemeClr val="bg1">
                    <a:lumMod val="65000"/>
                  </a:schemeClr>
                </a:solidFill>
                <a:latin typeface="微软雅黑" pitchFamily="34" charset="-122"/>
                <a:ea typeface="微软雅黑" pitchFamily="34" charset="-122"/>
              </a:rPr>
              <a:t>分布式</a:t>
            </a:r>
            <a:endParaRPr lang="en-US" altLang="zh-CN" dirty="0" smtClean="0">
              <a:solidFill>
                <a:schemeClr val="bg1">
                  <a:lumMod val="65000"/>
                </a:schemeClr>
              </a:solidFill>
              <a:latin typeface="微软雅黑" pitchFamily="34" charset="-122"/>
              <a:ea typeface="微软雅黑" pitchFamily="34" charset="-122"/>
            </a:endParaRPr>
          </a:p>
          <a:p>
            <a:pPr lvl="2"/>
            <a:r>
              <a:rPr lang="zh-CN" altLang="en-US" dirty="0" smtClean="0">
                <a:solidFill>
                  <a:schemeClr val="bg1">
                    <a:lumMod val="65000"/>
                  </a:schemeClr>
                </a:solidFill>
                <a:latin typeface="微软雅黑" pitchFamily="34" charset="-122"/>
                <a:ea typeface="微软雅黑" pitchFamily="34" charset="-122"/>
              </a:rPr>
              <a:t>多线程</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项目题</a:t>
            </a:r>
            <a:endParaRPr lang="en-US" altLang="zh-CN" dirty="0" smtClean="0">
              <a:solidFill>
                <a:schemeClr val="bg1">
                  <a:lumMod val="65000"/>
                </a:schemeClr>
              </a:solidFill>
              <a:latin typeface="微软雅黑" pitchFamily="34" charset="-122"/>
              <a:ea typeface="微软雅黑" pitchFamily="34" charset="-122"/>
            </a:endParaRPr>
          </a:p>
        </p:txBody>
      </p:sp>
      <p:cxnSp>
        <p:nvCxnSpPr>
          <p:cNvPr id="8" name="直接连接符 7"/>
          <p:cNvCxnSpPr/>
          <p:nvPr/>
        </p:nvCxnSpPr>
        <p:spPr>
          <a:xfrm>
            <a:off x="0" y="3828444"/>
            <a:ext cx="386709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 y="5234736"/>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3"/>
            <a:ext cx="1142965"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5</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通用</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5" name="TextBox 14"/>
          <p:cNvSpPr txBox="1"/>
          <p:nvPr/>
        </p:nvSpPr>
        <p:spPr>
          <a:xfrm>
            <a:off x="0" y="3953188"/>
            <a:ext cx="1238216" cy="1092601"/>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4</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编程</a:t>
            </a:r>
            <a:endParaRPr lang="en-US" altLang="zh-CN" sz="2100" b="1"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dirty="0" smtClean="0">
                <a:solidFill>
                  <a:prstClr val="black"/>
                </a:solidFill>
                <a:latin typeface="微软雅黑" pitchFamily="34" charset="-122"/>
                <a:ea typeface="微软雅黑" pitchFamily="34" charset="-122"/>
              </a:rPr>
              <a:t>题型</a:t>
            </a:r>
          </a:p>
        </p:txBody>
      </p:sp>
      <p:sp>
        <p:nvSpPr>
          <p:cNvPr id="16" name="TextBox 15"/>
          <p:cNvSpPr txBox="1"/>
          <p:nvPr/>
        </p:nvSpPr>
        <p:spPr>
          <a:xfrm>
            <a:off x="0" y="5297337"/>
            <a:ext cx="1851378" cy="769435"/>
          </a:xfrm>
          <a:prstGeom prst="rect">
            <a:avLst/>
          </a:prstGeom>
          <a:noFill/>
        </p:spPr>
        <p:txBody>
          <a:bodyPr wrap="square" lIns="121914" tIns="60957" rIns="121914" bIns="60957" rtlCol="0">
            <a:spAutoFit/>
          </a:bodyPr>
          <a:lstStyle/>
          <a:p>
            <a:pPr defTabSz="1219140" fontAlgn="auto">
              <a:spcBef>
                <a:spcPts val="0"/>
              </a:spcBef>
              <a:spcAft>
                <a:spcPts val="0"/>
              </a:spcAft>
            </a:pPr>
            <a:r>
              <a:rPr lang="en-US" altLang="zh-CN" sz="2100" dirty="0" smtClean="0">
                <a:solidFill>
                  <a:prstClr val="black"/>
                </a:solidFill>
                <a:latin typeface="微软雅黑" pitchFamily="34" charset="-122"/>
                <a:ea typeface="微软雅黑" pitchFamily="34" charset="-122"/>
              </a:rPr>
              <a:t>1</a:t>
            </a:r>
            <a:r>
              <a:rPr lang="zh-CN" altLang="en-US" sz="2100" dirty="0" smtClean="0">
                <a:solidFill>
                  <a:prstClr val="black"/>
                </a:solidFill>
                <a:latin typeface="微软雅黑" pitchFamily="34" charset="-122"/>
                <a:ea typeface="微软雅黑" pitchFamily="34" charset="-122"/>
              </a:rPr>
              <a:t>类</a:t>
            </a:r>
            <a:endParaRPr lang="en-US" altLang="zh-CN" sz="2100" dirty="0" smtClean="0">
              <a:solidFill>
                <a:prstClr val="black"/>
              </a:solidFill>
              <a:latin typeface="微软雅黑" pitchFamily="34" charset="-122"/>
              <a:ea typeface="微软雅黑" pitchFamily="34" charset="-122"/>
            </a:endParaRPr>
          </a:p>
          <a:p>
            <a:pPr defTabSz="1219140" fontAlgn="auto">
              <a:spcBef>
                <a:spcPts val="0"/>
              </a:spcBef>
              <a:spcAft>
                <a:spcPts val="0"/>
              </a:spcAft>
            </a:pPr>
            <a:r>
              <a:rPr lang="zh-CN" altLang="en-US" sz="2100" b="1" dirty="0" smtClean="0">
                <a:solidFill>
                  <a:prstClr val="black"/>
                </a:solidFill>
                <a:latin typeface="微软雅黑" pitchFamily="34" charset="-122"/>
                <a:ea typeface="微软雅黑" pitchFamily="34" charset="-122"/>
              </a:rPr>
              <a:t>并行编程</a:t>
            </a:r>
            <a:r>
              <a:rPr lang="zh-CN" altLang="en-US" sz="2100" dirty="0" smtClean="0">
                <a:solidFill>
                  <a:prstClr val="black"/>
                </a:solidFill>
                <a:latin typeface="微软雅黑" pitchFamily="34" charset="-122"/>
                <a:ea typeface="微软雅黑" pitchFamily="34" charset="-122"/>
              </a:rPr>
              <a:t>题型</a:t>
            </a:r>
            <a:endParaRPr lang="zh-CN" altLang="en-US" sz="2100" dirty="0">
              <a:solidFill>
                <a:prstClr val="black"/>
              </a:solidFill>
              <a:latin typeface="微软雅黑" pitchFamily="34" charset="-122"/>
              <a:ea typeface="微软雅黑" pitchFamily="34" charset="-122"/>
            </a:endParaRPr>
          </a:p>
        </p:txBody>
      </p:sp>
      <p:sp>
        <p:nvSpPr>
          <p:cNvPr id="17" name="矩形 16"/>
          <p:cNvSpPr/>
          <p:nvPr/>
        </p:nvSpPr>
        <p:spPr>
          <a:xfrm>
            <a:off x="4943872" y="5996225"/>
            <a:ext cx="7248128" cy="400103"/>
          </a:xfrm>
          <a:prstGeom prst="rect">
            <a:avLst/>
          </a:prstGeom>
        </p:spPr>
        <p:txBody>
          <a:bodyPr wrap="square" lIns="121914" tIns="60957" rIns="121914" bIns="60957">
            <a:spAutoFit/>
          </a:bodyPr>
          <a:lstStyle/>
          <a:p>
            <a:pPr defTabSz="1219140" fontAlgn="auto">
              <a:spcBef>
                <a:spcPts val="0"/>
              </a:spcBef>
              <a:spcAft>
                <a:spcPts val="0"/>
              </a:spcAft>
            </a:pPr>
            <a:r>
              <a:rPr lang="zh-CN" altLang="en-US" dirty="0" smtClean="0">
                <a:solidFill>
                  <a:prstClr val="black"/>
                </a:solidFill>
                <a:latin typeface="微软雅黑" pitchFamily="34" charset="-122"/>
                <a:ea typeface="微软雅黑" pitchFamily="34" charset="-122"/>
              </a:rPr>
              <a:t>面向问题，学生根据题目描述，编写完整的程序。</a:t>
            </a:r>
            <a:endParaRPr lang="en-US" altLang="zh-CN" dirty="0" smtClean="0">
              <a:solidFill>
                <a:prstClr val="black"/>
              </a:solidFill>
              <a:latin typeface="微软雅黑" pitchFamily="34" charset="-122"/>
              <a:ea typeface="微软雅黑" pitchFamily="34" charset="-122"/>
            </a:endParaRPr>
          </a:p>
        </p:txBody>
      </p:sp>
      <p:cxnSp>
        <p:nvCxnSpPr>
          <p:cNvPr id="12" name="直接连接符 11"/>
          <p:cNvCxnSpPr/>
          <p:nvPr/>
        </p:nvCxnSpPr>
        <p:spPr>
          <a:xfrm>
            <a:off x="-1" y="6196432"/>
            <a:ext cx="396234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srcRect/>
          <a:stretch>
            <a:fillRect/>
          </a:stretch>
        </p:blipFill>
        <p:spPr bwMode="auto">
          <a:xfrm>
            <a:off x="4463820" y="1412776"/>
            <a:ext cx="7868281" cy="4592913"/>
          </a:xfrm>
          <a:prstGeom prst="rect">
            <a:avLst/>
          </a:prstGeom>
          <a:noFill/>
          <a:ln w="9525">
            <a:noFill/>
            <a:miter lim="800000"/>
            <a:headEnd/>
            <a:tailEnd/>
          </a:ln>
        </p:spPr>
      </p:pic>
      <p:grpSp>
        <p:nvGrpSpPr>
          <p:cNvPr id="20" name="组合 19"/>
          <p:cNvGrpSpPr/>
          <p:nvPr/>
        </p:nvGrpSpPr>
        <p:grpSpPr>
          <a:xfrm>
            <a:off x="4752620" y="3838222"/>
            <a:ext cx="6513690" cy="372534"/>
            <a:chOff x="4989689" y="3860800"/>
            <a:chExt cx="6513690" cy="372534"/>
          </a:xfrm>
        </p:grpSpPr>
        <p:sp>
          <p:nvSpPr>
            <p:cNvPr id="13" name="圆角矩形 12"/>
            <p:cNvSpPr/>
            <p:nvPr/>
          </p:nvSpPr>
          <p:spPr>
            <a:xfrm>
              <a:off x="4989689" y="3861154"/>
              <a:ext cx="6479822" cy="3721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19" name="TextBox 18"/>
            <p:cNvSpPr txBox="1"/>
            <p:nvPr/>
          </p:nvSpPr>
          <p:spPr>
            <a:xfrm>
              <a:off x="8071559" y="3860800"/>
              <a:ext cx="3431820" cy="369332"/>
            </a:xfrm>
            <a:prstGeom prst="rect">
              <a:avLst/>
            </a:prstGeom>
            <a:solidFill>
              <a:srgbClr val="C00000"/>
            </a:solidFill>
            <a:ln>
              <a:solidFill>
                <a:srgbClr val="C00000"/>
              </a:solidFill>
            </a:ln>
          </p:spPr>
          <p:txBody>
            <a:bodyPr wrap="square" rtlCol="0">
              <a:spAutoFit/>
            </a:bodyPr>
            <a:lstStyle/>
            <a:p>
              <a:r>
                <a:rPr lang="zh-CN" altLang="en-US" dirty="0" smtClean="0">
                  <a:solidFill>
                    <a:schemeClr val="bg1"/>
                  </a:solidFill>
                  <a:latin typeface="微软雅黑" pitchFamily="34" charset="-122"/>
                  <a:ea typeface="微软雅黑" pitchFamily="34" charset="-122"/>
                </a:rPr>
                <a:t>支持任意的输入</a:t>
              </a:r>
              <a:r>
                <a:rPr lang="en-US" altLang="zh-CN" dirty="0" smtClean="0">
                  <a:solidFill>
                    <a:schemeClr val="bg1"/>
                  </a:solidFill>
                  <a:latin typeface="微软雅黑" pitchFamily="34" charset="-122"/>
                  <a:ea typeface="微软雅黑" pitchFamily="34" charset="-122"/>
                </a:rPr>
                <a:t>/</a:t>
              </a:r>
              <a:r>
                <a:rPr lang="zh-CN" altLang="en-US" dirty="0" smtClean="0">
                  <a:solidFill>
                    <a:schemeClr val="bg1"/>
                  </a:solidFill>
                  <a:latin typeface="微软雅黑" pitchFamily="34" charset="-122"/>
                  <a:ea typeface="微软雅黑" pitchFamily="34" charset="-122"/>
                </a:rPr>
                <a:t>输出方式组合</a:t>
              </a:r>
              <a:endParaRPr lang="zh-CN" altLang="en-US" dirty="0">
                <a:solidFill>
                  <a:schemeClr val="bg1"/>
                </a:solidFill>
                <a:latin typeface="微软雅黑" pitchFamily="34" charset="-122"/>
                <a:ea typeface="微软雅黑" pitchFamily="34" charset="-122"/>
              </a:endParaRPr>
            </a:p>
          </p:txBody>
        </p:sp>
      </p:grpSp>
      <p:grpSp>
        <p:nvGrpSpPr>
          <p:cNvPr id="21" name="组合 20"/>
          <p:cNvGrpSpPr/>
          <p:nvPr/>
        </p:nvGrpSpPr>
        <p:grpSpPr>
          <a:xfrm>
            <a:off x="4769552" y="4182533"/>
            <a:ext cx="6513691" cy="524944"/>
            <a:chOff x="4989689" y="3860793"/>
            <a:chExt cx="6513691" cy="372541"/>
          </a:xfrm>
        </p:grpSpPr>
        <p:sp>
          <p:nvSpPr>
            <p:cNvPr id="22" name="圆角矩形 21"/>
            <p:cNvSpPr/>
            <p:nvPr/>
          </p:nvSpPr>
          <p:spPr>
            <a:xfrm>
              <a:off x="4989689" y="3866800"/>
              <a:ext cx="6479822" cy="36653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fontAlgn="auto">
                <a:spcBef>
                  <a:spcPts val="0"/>
                </a:spcBef>
                <a:spcAft>
                  <a:spcPts val="0"/>
                </a:spcAft>
              </a:pPr>
              <a:endParaRPr lang="zh-CN" altLang="en-US" dirty="0">
                <a:solidFill>
                  <a:prstClr val="white"/>
                </a:solidFill>
              </a:endParaRPr>
            </a:p>
          </p:txBody>
        </p:sp>
        <p:sp>
          <p:nvSpPr>
            <p:cNvPr id="23" name="TextBox 22"/>
            <p:cNvSpPr txBox="1"/>
            <p:nvPr/>
          </p:nvSpPr>
          <p:spPr>
            <a:xfrm>
              <a:off x="7309559" y="3860793"/>
              <a:ext cx="4193821" cy="356509"/>
            </a:xfrm>
            <a:prstGeom prst="rect">
              <a:avLst/>
            </a:prstGeom>
            <a:solidFill>
              <a:srgbClr val="C00000"/>
            </a:solidFill>
            <a:ln>
              <a:solidFill>
                <a:srgbClr val="C00000"/>
              </a:solidFill>
            </a:ln>
          </p:spPr>
          <p:txBody>
            <a:bodyPr wrap="square" rtlCol="0" anchor="ctr">
              <a:noAutofit/>
            </a:bodyPr>
            <a:lstStyle/>
            <a:p>
              <a:r>
                <a:rPr lang="zh-CN" altLang="en-US" dirty="0" smtClean="0">
                  <a:solidFill>
                    <a:schemeClr val="bg1"/>
                  </a:solidFill>
                  <a:latin typeface="微软雅黑" pitchFamily="34" charset="-122"/>
                  <a:ea typeface="微软雅黑" pitchFamily="34" charset="-122"/>
                </a:rPr>
                <a:t>支持</a:t>
              </a:r>
              <a:r>
                <a:rPr lang="en-US" altLang="zh-CN" dirty="0" smtClean="0">
                  <a:solidFill>
                    <a:schemeClr val="bg1"/>
                  </a:solidFill>
                  <a:latin typeface="微软雅黑" pitchFamily="34" charset="-122"/>
                  <a:ea typeface="微软雅黑" pitchFamily="34" charset="-122"/>
                </a:rPr>
                <a:t>C</a:t>
              </a:r>
              <a:r>
                <a:rPr lang="zh-CN" altLang="en-US" dirty="0" smtClean="0">
                  <a:solidFill>
                    <a:schemeClr val="bg1"/>
                  </a:solidFill>
                  <a:latin typeface="微软雅黑" pitchFamily="34" charset="-122"/>
                  <a:ea typeface="微软雅黑" pitchFamily="34" charset="-122"/>
                </a:rPr>
                <a:t>、</a:t>
              </a:r>
              <a:r>
                <a:rPr lang="en-US" altLang="zh-CN" dirty="0" smtClean="0">
                  <a:solidFill>
                    <a:schemeClr val="bg1"/>
                  </a:solidFill>
                  <a:latin typeface="微软雅黑" pitchFamily="34" charset="-122"/>
                  <a:ea typeface="微软雅黑" pitchFamily="34" charset="-122"/>
                </a:rPr>
                <a:t>C++</a:t>
              </a:r>
              <a:r>
                <a:rPr lang="zh-CN" altLang="en-US" dirty="0" smtClean="0">
                  <a:solidFill>
                    <a:schemeClr val="bg1"/>
                  </a:solidFill>
                  <a:latin typeface="微软雅黑" pitchFamily="34" charset="-122"/>
                  <a:ea typeface="微软雅黑" pitchFamily="34" charset="-122"/>
                </a:rPr>
                <a:t>、</a:t>
              </a:r>
              <a:r>
                <a:rPr lang="en-US" altLang="zh-CN" dirty="0" smtClean="0">
                  <a:solidFill>
                    <a:schemeClr val="bg1"/>
                  </a:solidFill>
                  <a:latin typeface="微软雅黑" pitchFamily="34" charset="-122"/>
                  <a:ea typeface="微软雅黑" pitchFamily="34" charset="-122"/>
                </a:rPr>
                <a:t>Java</a:t>
              </a:r>
              <a:r>
                <a:rPr lang="zh-CN" altLang="en-US" dirty="0" smtClean="0">
                  <a:solidFill>
                    <a:schemeClr val="bg1"/>
                  </a:solidFill>
                  <a:latin typeface="微软雅黑" pitchFamily="34" charset="-122"/>
                  <a:ea typeface="微软雅黑" pitchFamily="34" charset="-122"/>
                </a:rPr>
                <a:t>、</a:t>
              </a:r>
              <a:r>
                <a:rPr lang="en-US" altLang="zh-CN" dirty="0" smtClean="0">
                  <a:solidFill>
                    <a:schemeClr val="bg1"/>
                  </a:solidFill>
                  <a:latin typeface="微软雅黑" pitchFamily="34" charset="-122"/>
                  <a:ea typeface="微软雅黑" pitchFamily="34" charset="-122"/>
                </a:rPr>
                <a:t>Python</a:t>
              </a:r>
              <a:r>
                <a:rPr lang="zh-CN" altLang="en-US" dirty="0" smtClean="0">
                  <a:solidFill>
                    <a:schemeClr val="bg1"/>
                  </a:solidFill>
                  <a:latin typeface="微软雅黑" pitchFamily="34" charset="-122"/>
                  <a:ea typeface="微软雅黑" pitchFamily="34" charset="-122"/>
                </a:rPr>
                <a:t>、</a:t>
              </a:r>
              <a:r>
                <a:rPr lang="en-US" altLang="zh-CN" dirty="0" smtClean="0">
                  <a:solidFill>
                    <a:schemeClr val="bg1"/>
                  </a:solidFill>
                  <a:latin typeface="微软雅黑" pitchFamily="34" charset="-122"/>
                  <a:ea typeface="微软雅黑" pitchFamily="34" charset="-122"/>
                </a:rPr>
                <a:t>C#</a:t>
              </a:r>
              <a:r>
                <a:rPr lang="zh-CN" altLang="en-US" dirty="0" smtClean="0">
                  <a:solidFill>
                    <a:schemeClr val="bg1"/>
                  </a:solidFill>
                  <a:latin typeface="微软雅黑" pitchFamily="34" charset="-122"/>
                  <a:ea typeface="微软雅黑" pitchFamily="34" charset="-122"/>
                </a:rPr>
                <a:t>等</a:t>
              </a:r>
              <a:endParaRPr lang="zh-CN" altLang="en-US"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2323</TotalTime>
  <Pages>0</Pages>
  <Words>3985</Words>
  <Characters>0</Characters>
  <Application>Microsoft Office PowerPoint</Application>
  <DocSecurity>0</DocSecurity>
  <PresentationFormat>自定义</PresentationFormat>
  <Lines>0</Lines>
  <Paragraphs>784</Paragraphs>
  <Slides>59</Slides>
  <Notes>41</Notes>
  <HiddenSlides>0</HiddenSlides>
  <MMClips>0</MMClips>
  <ScaleCrop>false</ScaleCrop>
  <HeadingPairs>
    <vt:vector size="4" baseType="variant">
      <vt:variant>
        <vt:lpstr>主题</vt:lpstr>
      </vt:variant>
      <vt:variant>
        <vt:i4>4</vt:i4>
      </vt:variant>
      <vt:variant>
        <vt:lpstr>幻灯片标题</vt:lpstr>
      </vt:variant>
      <vt:variant>
        <vt:i4>59</vt:i4>
      </vt:variant>
    </vt:vector>
  </HeadingPairs>
  <TitlesOfParts>
    <vt:vector size="63" baseType="lpstr">
      <vt:lpstr>Office 主题</vt:lpstr>
      <vt:lpstr>1_Office 主题</vt:lpstr>
      <vt:lpstr>2_Office 主题</vt:lpstr>
      <vt:lpstr>3_Office 主题</vt:lpstr>
      <vt:lpstr>幻灯片 1</vt:lpstr>
      <vt:lpstr>幻灯片 2</vt:lpstr>
      <vt:lpstr>幻灯片 3</vt:lpstr>
      <vt:lpstr>CourseGrading工具发展史</vt:lpstr>
      <vt:lpstr>幻灯片 5</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CourseGrading质量</vt:lpstr>
      <vt:lpstr>CourseGrading质量</vt:lpstr>
      <vt:lpstr>CourseGrading质量</vt:lpstr>
      <vt:lpstr>CourseGrading质量</vt:lpstr>
      <vt:lpstr>CourseGrading质量</vt:lpstr>
      <vt:lpstr>CourseGrading特色总结</vt:lpstr>
      <vt:lpstr>幻灯片 44</vt:lpstr>
      <vt:lpstr>课程的目标</vt:lpstr>
      <vt:lpstr>程序设计类课程改革历程</vt:lpstr>
      <vt:lpstr>程序设计类课程改革效果</vt:lpstr>
      <vt:lpstr>程序设计类课程改革效果</vt:lpstr>
      <vt:lpstr>程序设计类课程改革效果</vt:lpstr>
      <vt:lpstr>程序设计类课程改革效果</vt:lpstr>
      <vt:lpstr>程序设计类课程改革效果</vt:lpstr>
      <vt:lpstr>CourseGrading@北航</vt:lpstr>
      <vt:lpstr>CourseGrading@北航</vt:lpstr>
      <vt:lpstr>CourseGrading@北航</vt:lpstr>
      <vt:lpstr>幻灯片 55</vt:lpstr>
      <vt:lpstr>CourseGrading的定位</vt:lpstr>
      <vt:lpstr>CourseGrading的定位</vt:lpstr>
      <vt:lpstr>与CourseGrading共同发展</vt:lpstr>
      <vt:lpstr>与CourseGrading共同发展</vt:lpstr>
    </vt:vector>
  </TitlesOfParts>
  <Company>Microsoft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lichao</cp:lastModifiedBy>
  <cp:revision>905</cp:revision>
  <dcterms:created xsi:type="dcterms:W3CDTF">2015-08-25T05:38:00Z</dcterms:created>
  <dcterms:modified xsi:type="dcterms:W3CDTF">2017-11-02T03:14:31Z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2052-9.1.0.5113</vt:lpwstr>
  </property>
</Properties>
</file>