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4" r:id="rId4"/>
    <p:sldId id="267" r:id="rId5"/>
    <p:sldId id="269" r:id="rId6"/>
    <p:sldId id="268" r:id="rId7"/>
    <p:sldId id="300" r:id="rId8"/>
    <p:sldId id="272" r:id="rId9"/>
    <p:sldId id="273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70" r:id="rId19"/>
    <p:sldId id="282" r:id="rId20"/>
    <p:sldId id="284" r:id="rId21"/>
    <p:sldId id="283" r:id="rId22"/>
    <p:sldId id="285" r:id="rId23"/>
    <p:sldId id="290" r:id="rId24"/>
    <p:sldId id="291" r:id="rId25"/>
    <p:sldId id="292" r:id="rId26"/>
    <p:sldId id="293" r:id="rId27"/>
    <p:sldId id="294" r:id="rId28"/>
    <p:sldId id="295" r:id="rId29"/>
    <p:sldId id="286" r:id="rId30"/>
    <p:sldId id="287" r:id="rId31"/>
    <p:sldId id="288" r:id="rId32"/>
    <p:sldId id="289" r:id="rId33"/>
    <p:sldId id="296" r:id="rId34"/>
    <p:sldId id="297" r:id="rId35"/>
    <p:sldId id="299" r:id="rId36"/>
    <p:sldId id="298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5" autoAdjust="0"/>
  </p:normalViewPr>
  <p:slideViewPr>
    <p:cSldViewPr>
      <p:cViewPr>
        <p:scale>
          <a:sx n="100" d="100"/>
          <a:sy n="100" d="100"/>
        </p:scale>
        <p:origin x="-110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BF4FF-CD0F-48B3-9A2D-D4ED66A312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FBFCC23-9A2D-4F21-843D-EF21B6B7976C}">
      <dgm:prSet phldrT="[文本]"/>
      <dgm:spPr/>
      <dgm:t>
        <a:bodyPr/>
        <a:lstStyle/>
        <a:p>
          <a:r>
            <a:rPr lang="en-US" altLang="zh-CN" dirty="0" err="1" smtClean="0"/>
            <a:t>CourseGrading</a:t>
          </a:r>
          <a:r>
            <a:rPr lang="zh-CN" altLang="en-US" dirty="0" smtClean="0"/>
            <a:t>是什么？</a:t>
          </a:r>
          <a:endParaRPr lang="zh-CN" altLang="en-US" dirty="0"/>
        </a:p>
      </dgm:t>
    </dgm:pt>
    <dgm:pt modelId="{DA93573A-1943-48E9-8A8E-681DCA2AAB19}" type="parTrans" cxnId="{D7CF8517-9EEB-4BFA-9D6F-C5B7D58B2743}">
      <dgm:prSet/>
      <dgm:spPr/>
      <dgm:t>
        <a:bodyPr/>
        <a:lstStyle/>
        <a:p>
          <a:endParaRPr lang="zh-CN" altLang="en-US"/>
        </a:p>
      </dgm:t>
    </dgm:pt>
    <dgm:pt modelId="{465301A2-FA37-4E44-BD1B-5C97972B29B2}" type="sibTrans" cxnId="{D7CF8517-9EEB-4BFA-9D6F-C5B7D58B2743}">
      <dgm:prSet/>
      <dgm:spPr/>
      <dgm:t>
        <a:bodyPr/>
        <a:lstStyle/>
        <a:p>
          <a:endParaRPr lang="zh-CN" altLang="en-US"/>
        </a:p>
      </dgm:t>
    </dgm:pt>
    <dgm:pt modelId="{6AC868B2-8888-4237-9032-D0D0E76FABB2}">
      <dgm:prSet phldrT="[文本]"/>
      <dgm:spPr/>
      <dgm:t>
        <a:bodyPr/>
        <a:lstStyle/>
        <a:p>
          <a:r>
            <a:rPr lang="zh-CN" altLang="en-US" dirty="0" smtClean="0"/>
            <a:t>概况</a:t>
          </a:r>
          <a:endParaRPr lang="zh-CN" altLang="en-US" dirty="0"/>
        </a:p>
      </dgm:t>
    </dgm:pt>
    <dgm:pt modelId="{FC08CF79-B325-4FDD-9EE8-9FCF91BC8AD6}" type="parTrans" cxnId="{825F1590-BA2C-4B5D-9010-BC8483BABA21}">
      <dgm:prSet/>
      <dgm:spPr/>
      <dgm:t>
        <a:bodyPr/>
        <a:lstStyle/>
        <a:p>
          <a:endParaRPr lang="zh-CN" altLang="en-US"/>
        </a:p>
      </dgm:t>
    </dgm:pt>
    <dgm:pt modelId="{5DCAB352-5997-4088-9A89-10C1086DD667}" type="sibTrans" cxnId="{825F1590-BA2C-4B5D-9010-BC8483BABA21}">
      <dgm:prSet/>
      <dgm:spPr/>
      <dgm:t>
        <a:bodyPr/>
        <a:lstStyle/>
        <a:p>
          <a:endParaRPr lang="zh-CN" altLang="en-US"/>
        </a:p>
      </dgm:t>
    </dgm:pt>
    <dgm:pt modelId="{A1A3E5E1-16E4-461E-91A4-06AB1C98BE5A}">
      <dgm:prSet phldrT="[文本]"/>
      <dgm:spPr/>
      <dgm:t>
        <a:bodyPr/>
        <a:lstStyle/>
        <a:p>
          <a:r>
            <a:rPr lang="en-US" altLang="zh-CN" dirty="0" err="1" smtClean="0"/>
            <a:t>CourseGrading</a:t>
          </a:r>
          <a:r>
            <a:rPr lang="en-US" altLang="zh-CN" dirty="0" smtClean="0"/>
            <a:t>@</a:t>
          </a:r>
          <a:r>
            <a:rPr lang="zh-CN" altLang="en-US" dirty="0" smtClean="0"/>
            <a:t>北航</a:t>
          </a:r>
          <a:endParaRPr lang="zh-CN" altLang="en-US" dirty="0"/>
        </a:p>
      </dgm:t>
    </dgm:pt>
    <dgm:pt modelId="{B4CDE031-862F-4F4A-B391-DFD6D3A0B307}" type="parTrans" cxnId="{1F4D6824-3936-4E55-A134-DA5AB2D509FB}">
      <dgm:prSet/>
      <dgm:spPr/>
      <dgm:t>
        <a:bodyPr/>
        <a:lstStyle/>
        <a:p>
          <a:endParaRPr lang="zh-CN" altLang="en-US"/>
        </a:p>
      </dgm:t>
    </dgm:pt>
    <dgm:pt modelId="{D8057238-3F51-4FD9-A66A-508A194E2A63}" type="sibTrans" cxnId="{1F4D6824-3936-4E55-A134-DA5AB2D509FB}">
      <dgm:prSet/>
      <dgm:spPr/>
      <dgm:t>
        <a:bodyPr/>
        <a:lstStyle/>
        <a:p>
          <a:endParaRPr lang="zh-CN" altLang="en-US"/>
        </a:p>
      </dgm:t>
    </dgm:pt>
    <dgm:pt modelId="{12DD53DC-E3FD-48E2-8FCC-FBFB9AB55BF4}">
      <dgm:prSet phldrT="[文本]"/>
      <dgm:spPr/>
      <dgm:t>
        <a:bodyPr/>
        <a:lstStyle/>
        <a:p>
          <a:r>
            <a:rPr lang="zh-CN" altLang="en-US" dirty="0" smtClean="0"/>
            <a:t>历史</a:t>
          </a:r>
          <a:endParaRPr lang="zh-CN" altLang="en-US" dirty="0"/>
        </a:p>
      </dgm:t>
    </dgm:pt>
    <dgm:pt modelId="{051CB329-66D3-49A5-98AF-13BC6A952BB4}" type="parTrans" cxnId="{7B5C360F-7A50-45B3-B5F6-FD2CE24AC455}">
      <dgm:prSet/>
      <dgm:spPr/>
      <dgm:t>
        <a:bodyPr/>
        <a:lstStyle/>
        <a:p>
          <a:endParaRPr lang="zh-CN" altLang="en-US"/>
        </a:p>
      </dgm:t>
    </dgm:pt>
    <dgm:pt modelId="{2295BE7B-9143-4E16-BC6D-2BCCC4F4F026}" type="sibTrans" cxnId="{7B5C360F-7A50-45B3-B5F6-FD2CE24AC455}">
      <dgm:prSet/>
      <dgm:spPr/>
      <dgm:t>
        <a:bodyPr/>
        <a:lstStyle/>
        <a:p>
          <a:endParaRPr lang="zh-CN" altLang="en-US"/>
        </a:p>
      </dgm:t>
    </dgm:pt>
    <dgm:pt modelId="{4840AC40-44AA-4518-96A7-0732347862DF}">
      <dgm:prSet phldrT="[文本]"/>
      <dgm:spPr/>
      <dgm:t>
        <a:bodyPr/>
        <a:lstStyle/>
        <a:p>
          <a:r>
            <a:rPr lang="zh-CN" altLang="en-US" dirty="0" smtClean="0"/>
            <a:t>应用</a:t>
          </a:r>
          <a:endParaRPr lang="zh-CN" altLang="en-US" dirty="0"/>
        </a:p>
      </dgm:t>
    </dgm:pt>
    <dgm:pt modelId="{6A60B7C6-7A2D-4E4E-A6BC-A495E464BBAA}" type="parTrans" cxnId="{1FBB73A7-1FC0-4D4D-B9C6-F66BF0272275}">
      <dgm:prSet/>
      <dgm:spPr/>
      <dgm:t>
        <a:bodyPr/>
        <a:lstStyle/>
        <a:p>
          <a:endParaRPr lang="zh-CN" altLang="en-US"/>
        </a:p>
      </dgm:t>
    </dgm:pt>
    <dgm:pt modelId="{71BA8B0D-B15C-4525-885C-9E5F7C6B13C0}" type="sibTrans" cxnId="{1FBB73A7-1FC0-4D4D-B9C6-F66BF0272275}">
      <dgm:prSet/>
      <dgm:spPr/>
      <dgm:t>
        <a:bodyPr/>
        <a:lstStyle/>
        <a:p>
          <a:endParaRPr lang="zh-CN" altLang="en-US"/>
        </a:p>
      </dgm:t>
    </dgm:pt>
    <dgm:pt modelId="{1D981D12-6A5A-4F49-9CD0-F3CAA1C40478}">
      <dgm:prSet phldrT="[文本]"/>
      <dgm:spPr/>
      <dgm:t>
        <a:bodyPr/>
        <a:lstStyle/>
        <a:p>
          <a:r>
            <a:rPr lang="zh-CN" altLang="en-US" dirty="0" smtClean="0"/>
            <a:t>与</a:t>
          </a:r>
          <a:r>
            <a:rPr lang="en-US" altLang="zh-CN" dirty="0" err="1" smtClean="0"/>
            <a:t>CourseGrading</a:t>
          </a:r>
          <a:r>
            <a:rPr lang="zh-CN" altLang="en-US" dirty="0" smtClean="0"/>
            <a:t>共同发展</a:t>
          </a:r>
          <a:endParaRPr lang="zh-CN" altLang="en-US" dirty="0"/>
        </a:p>
      </dgm:t>
    </dgm:pt>
    <dgm:pt modelId="{1E2710D5-D981-408A-BB7A-DBA2DAC00C7D}" type="parTrans" cxnId="{23BE0758-305A-4715-A583-4A1F389DBFA3}">
      <dgm:prSet/>
      <dgm:spPr/>
      <dgm:t>
        <a:bodyPr/>
        <a:lstStyle/>
        <a:p>
          <a:endParaRPr lang="zh-CN" altLang="en-US"/>
        </a:p>
      </dgm:t>
    </dgm:pt>
    <dgm:pt modelId="{B9EA3C70-C81D-47DA-8802-E7A469719F08}" type="sibTrans" cxnId="{23BE0758-305A-4715-A583-4A1F389DBFA3}">
      <dgm:prSet/>
      <dgm:spPr/>
      <dgm:t>
        <a:bodyPr/>
        <a:lstStyle/>
        <a:p>
          <a:endParaRPr lang="zh-CN" altLang="en-US"/>
        </a:p>
      </dgm:t>
    </dgm:pt>
    <dgm:pt modelId="{8F4F018C-EBBE-424C-B1AF-AAB5375D1B46}">
      <dgm:prSet phldrT="[文本]"/>
      <dgm:spPr/>
      <dgm:t>
        <a:bodyPr/>
        <a:lstStyle/>
        <a:p>
          <a:r>
            <a:rPr lang="zh-CN" altLang="en-US" dirty="0" smtClean="0"/>
            <a:t>免费使用</a:t>
          </a:r>
          <a:endParaRPr lang="zh-CN" altLang="en-US" dirty="0"/>
        </a:p>
      </dgm:t>
    </dgm:pt>
    <dgm:pt modelId="{CB084D19-9615-4351-8A19-A655E7D123FE}" type="parTrans" cxnId="{81E3821D-B7FC-4394-9315-A065E899417F}">
      <dgm:prSet/>
      <dgm:spPr/>
      <dgm:t>
        <a:bodyPr/>
        <a:lstStyle/>
        <a:p>
          <a:endParaRPr lang="zh-CN" altLang="en-US"/>
        </a:p>
      </dgm:t>
    </dgm:pt>
    <dgm:pt modelId="{FEEAEE77-611F-4DBA-A84C-C6D63BD428B1}" type="sibTrans" cxnId="{81E3821D-B7FC-4394-9315-A065E899417F}">
      <dgm:prSet/>
      <dgm:spPr/>
      <dgm:t>
        <a:bodyPr/>
        <a:lstStyle/>
        <a:p>
          <a:endParaRPr lang="zh-CN" altLang="en-US"/>
        </a:p>
      </dgm:t>
    </dgm:pt>
    <dgm:pt modelId="{D8C0DB36-C64C-4DB6-A187-E81BB775B1E5}">
      <dgm:prSet phldrT="[文本]"/>
      <dgm:spPr/>
      <dgm:t>
        <a:bodyPr/>
        <a:lstStyle/>
        <a:p>
          <a:r>
            <a:rPr lang="zh-CN" altLang="en-US" dirty="0" smtClean="0"/>
            <a:t>特色</a:t>
          </a:r>
          <a:endParaRPr lang="zh-CN" altLang="en-US" dirty="0"/>
        </a:p>
      </dgm:t>
    </dgm:pt>
    <dgm:pt modelId="{45684D89-55F7-44AA-A35D-1DC0F9EAE6FE}" type="parTrans" cxnId="{9AC1AE36-8260-4279-AAE2-020A308CDA1C}">
      <dgm:prSet/>
      <dgm:spPr/>
      <dgm:t>
        <a:bodyPr/>
        <a:lstStyle/>
        <a:p>
          <a:endParaRPr lang="zh-CN" altLang="en-US"/>
        </a:p>
      </dgm:t>
    </dgm:pt>
    <dgm:pt modelId="{25540BA4-5D3D-415D-857D-7DBD9EE9CBD2}" type="sibTrans" cxnId="{9AC1AE36-8260-4279-AAE2-020A308CDA1C}">
      <dgm:prSet/>
      <dgm:spPr/>
      <dgm:t>
        <a:bodyPr/>
        <a:lstStyle/>
        <a:p>
          <a:endParaRPr lang="zh-CN" altLang="en-US"/>
        </a:p>
      </dgm:t>
    </dgm:pt>
    <dgm:pt modelId="{CF8C76ED-3431-4FE3-BCBE-D8BFA007307A}">
      <dgm:prSet phldrT="[文本]"/>
      <dgm:spPr/>
      <dgm:t>
        <a:bodyPr/>
        <a:lstStyle/>
        <a:p>
          <a:r>
            <a:rPr lang="zh-CN" altLang="en-US" dirty="0" smtClean="0"/>
            <a:t>质量</a:t>
          </a:r>
          <a:endParaRPr lang="zh-CN" altLang="en-US" dirty="0"/>
        </a:p>
      </dgm:t>
    </dgm:pt>
    <dgm:pt modelId="{C56BD636-F04F-45B4-A128-E24109826275}" type="parTrans" cxnId="{23EF62DE-56AD-42A1-9AE1-F619ADCA90E2}">
      <dgm:prSet/>
      <dgm:spPr/>
      <dgm:t>
        <a:bodyPr/>
        <a:lstStyle/>
        <a:p>
          <a:endParaRPr lang="zh-CN" altLang="en-US"/>
        </a:p>
      </dgm:t>
    </dgm:pt>
    <dgm:pt modelId="{4EA16EDE-AEAC-46F7-92C5-E38AAC53DF61}" type="sibTrans" cxnId="{23EF62DE-56AD-42A1-9AE1-F619ADCA90E2}">
      <dgm:prSet/>
      <dgm:spPr/>
      <dgm:t>
        <a:bodyPr/>
        <a:lstStyle/>
        <a:p>
          <a:endParaRPr lang="zh-CN" altLang="en-US"/>
        </a:p>
      </dgm:t>
    </dgm:pt>
    <dgm:pt modelId="{E0C9D448-079D-40AE-A4DD-37C039D101A6}">
      <dgm:prSet phldrT="[文本]"/>
      <dgm:spPr/>
      <dgm:t>
        <a:bodyPr/>
        <a:lstStyle/>
        <a:p>
          <a:r>
            <a:rPr lang="zh-CN" altLang="en-US" dirty="0" smtClean="0"/>
            <a:t>定位</a:t>
          </a:r>
          <a:endParaRPr lang="zh-CN" altLang="en-US" dirty="0"/>
        </a:p>
      </dgm:t>
    </dgm:pt>
    <dgm:pt modelId="{12B882B3-EA81-4D63-A289-79E9C843CE3C}" type="parTrans" cxnId="{E04BFAB7-9C4A-42F2-87B6-F9BD28B52DD8}">
      <dgm:prSet/>
      <dgm:spPr/>
      <dgm:t>
        <a:bodyPr/>
        <a:lstStyle/>
        <a:p>
          <a:endParaRPr lang="zh-CN" altLang="en-US"/>
        </a:p>
      </dgm:t>
    </dgm:pt>
    <dgm:pt modelId="{03E461A8-27D3-4ADD-AA5A-CEAF448153AC}" type="sibTrans" cxnId="{E04BFAB7-9C4A-42F2-87B6-F9BD28B52DD8}">
      <dgm:prSet/>
      <dgm:spPr/>
      <dgm:t>
        <a:bodyPr/>
        <a:lstStyle/>
        <a:p>
          <a:endParaRPr lang="zh-CN" altLang="en-US"/>
        </a:p>
      </dgm:t>
    </dgm:pt>
    <dgm:pt modelId="{CEC2505A-04A2-469D-88ED-C54B212029D1}">
      <dgm:prSet phldrT="[文本]"/>
      <dgm:spPr/>
      <dgm:t>
        <a:bodyPr/>
        <a:lstStyle/>
        <a:p>
          <a:r>
            <a:rPr lang="zh-CN" altLang="en-US" dirty="0" smtClean="0"/>
            <a:t>高校用户</a:t>
          </a:r>
          <a:endParaRPr lang="zh-CN" altLang="en-US" dirty="0"/>
        </a:p>
      </dgm:t>
    </dgm:pt>
    <dgm:pt modelId="{EC872C4E-0272-458F-AED9-B8DF935DF53A}" type="parTrans" cxnId="{4FF5F622-688C-4E3F-83D4-B2C39D8E0858}">
      <dgm:prSet/>
      <dgm:spPr/>
    </dgm:pt>
    <dgm:pt modelId="{EF4FE19B-9B6B-4659-81FF-2EBDF272E4C4}" type="sibTrans" cxnId="{4FF5F622-688C-4E3F-83D4-B2C39D8E0858}">
      <dgm:prSet/>
      <dgm:spPr/>
    </dgm:pt>
    <dgm:pt modelId="{324DCB15-D325-4D07-91A9-1E5A1E059A9C}">
      <dgm:prSet phldrT="[文本]"/>
      <dgm:spPr/>
      <dgm:t>
        <a:bodyPr/>
        <a:lstStyle/>
        <a:p>
          <a:r>
            <a:rPr lang="zh-CN" altLang="en-US" dirty="0" smtClean="0"/>
            <a:t>未来规划</a:t>
          </a:r>
          <a:endParaRPr lang="zh-CN" altLang="en-US" dirty="0"/>
        </a:p>
      </dgm:t>
    </dgm:pt>
    <dgm:pt modelId="{2C28FD8D-097C-4843-B26D-FE2730255E1D}" type="parTrans" cxnId="{36BB4CCA-2E3E-452C-86A7-DA648385E0B0}">
      <dgm:prSet/>
      <dgm:spPr/>
    </dgm:pt>
    <dgm:pt modelId="{66AE2443-9CC4-4427-851C-4C7077A43027}" type="sibTrans" cxnId="{36BB4CCA-2E3E-452C-86A7-DA648385E0B0}">
      <dgm:prSet/>
      <dgm:spPr/>
    </dgm:pt>
    <dgm:pt modelId="{01538721-8E40-41E7-B983-F1D1F2956442}" type="pres">
      <dgm:prSet presAssocID="{8B6BF4FF-CD0F-48B3-9A2D-D4ED66A312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E06B50-AA9C-4E8C-81CF-F55918A51629}" type="pres">
      <dgm:prSet presAssocID="{8FBFCC23-9A2D-4F21-843D-EF21B6B7976C}" presName="linNode" presStyleCnt="0"/>
      <dgm:spPr/>
    </dgm:pt>
    <dgm:pt modelId="{5C8FD0AE-363B-402E-ADB0-68F3BDB6B2D6}" type="pres">
      <dgm:prSet presAssocID="{8FBFCC23-9A2D-4F21-843D-EF21B6B7976C}" presName="parentText" presStyleLbl="node1" presStyleIdx="0" presStyleCnt="3" custScaleX="6057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2F7EF-5633-48E3-AED1-2B55E054B7D5}" type="pres">
      <dgm:prSet presAssocID="{8FBFCC23-9A2D-4F21-843D-EF21B6B7976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08ED22-6B13-435D-AE78-1460F099A595}" type="pres">
      <dgm:prSet presAssocID="{465301A2-FA37-4E44-BD1B-5C97972B29B2}" presName="sp" presStyleCnt="0"/>
      <dgm:spPr/>
    </dgm:pt>
    <dgm:pt modelId="{DC41C3B7-7CC9-470D-8585-D284DDC68D77}" type="pres">
      <dgm:prSet presAssocID="{A1A3E5E1-16E4-461E-91A4-06AB1C98BE5A}" presName="linNode" presStyleCnt="0"/>
      <dgm:spPr/>
    </dgm:pt>
    <dgm:pt modelId="{3BBCB00A-1242-43AF-836D-F6746A94A810}" type="pres">
      <dgm:prSet presAssocID="{A1A3E5E1-16E4-461E-91A4-06AB1C98BE5A}" presName="parentText" presStyleLbl="node1" presStyleIdx="1" presStyleCnt="3" custScaleX="61991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2E82E0-E8F6-4559-85BA-D17C3482EBA8}" type="pres">
      <dgm:prSet presAssocID="{A1A3E5E1-16E4-461E-91A4-06AB1C98BE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437AE2-0455-4A8B-B26F-766089D3F859}" type="pres">
      <dgm:prSet presAssocID="{D8057238-3F51-4FD9-A66A-508A194E2A63}" presName="sp" presStyleCnt="0"/>
      <dgm:spPr/>
    </dgm:pt>
    <dgm:pt modelId="{4C84EA34-B867-4B88-A257-42B9CA81754C}" type="pres">
      <dgm:prSet presAssocID="{1D981D12-6A5A-4F49-9CD0-F3CAA1C40478}" presName="linNode" presStyleCnt="0"/>
      <dgm:spPr/>
    </dgm:pt>
    <dgm:pt modelId="{C25CCFCD-107E-4A67-BB84-F27FB8FE826D}" type="pres">
      <dgm:prSet presAssocID="{1D981D12-6A5A-4F49-9CD0-F3CAA1C40478}" presName="parentText" presStyleLbl="node1" presStyleIdx="2" presStyleCnt="3" custScaleX="623294" custLinFactNeighborX="-17" custLinFactNeighborY="-287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96D49-1E02-4159-A76D-31E7E5DD7D35}" type="pres">
      <dgm:prSet presAssocID="{1D981D12-6A5A-4F49-9CD0-F3CAA1C4047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4955D84-453F-4431-960F-12B7925F0353}" type="presOf" srcId="{8FBFCC23-9A2D-4F21-843D-EF21B6B7976C}" destId="{5C8FD0AE-363B-402E-ADB0-68F3BDB6B2D6}" srcOrd="0" destOrd="0" presId="urn:microsoft.com/office/officeart/2005/8/layout/vList5"/>
    <dgm:cxn modelId="{857E302F-7BDB-468E-BA13-FF11D3C9738D}" type="presOf" srcId="{324DCB15-D325-4D07-91A9-1E5A1E059A9C}" destId="{45796D49-1E02-4159-A76D-31E7E5DD7D35}" srcOrd="0" destOrd="1" presId="urn:microsoft.com/office/officeart/2005/8/layout/vList5"/>
    <dgm:cxn modelId="{825F1590-BA2C-4B5D-9010-BC8483BABA21}" srcId="{8FBFCC23-9A2D-4F21-843D-EF21B6B7976C}" destId="{6AC868B2-8888-4237-9032-D0D0E76FABB2}" srcOrd="0" destOrd="0" parTransId="{FC08CF79-B325-4FDD-9EE8-9FCF91BC8AD6}" sibTransId="{5DCAB352-5997-4088-9A89-10C1086DD667}"/>
    <dgm:cxn modelId="{1F4D6824-3936-4E55-A134-DA5AB2D509FB}" srcId="{8B6BF4FF-CD0F-48B3-9A2D-D4ED66A31215}" destId="{A1A3E5E1-16E4-461E-91A4-06AB1C98BE5A}" srcOrd="1" destOrd="0" parTransId="{B4CDE031-862F-4F4A-B391-DFD6D3A0B307}" sibTransId="{D8057238-3F51-4FD9-A66A-508A194E2A63}"/>
    <dgm:cxn modelId="{4FF5F622-688C-4E3F-83D4-B2C39D8E0858}" srcId="{1D981D12-6A5A-4F49-9CD0-F3CAA1C40478}" destId="{CEC2505A-04A2-469D-88ED-C54B212029D1}" srcOrd="0" destOrd="0" parTransId="{EC872C4E-0272-458F-AED9-B8DF935DF53A}" sibTransId="{EF4FE19B-9B6B-4659-81FF-2EBDF272E4C4}"/>
    <dgm:cxn modelId="{1FBB73A7-1FC0-4D4D-B9C6-F66BF0272275}" srcId="{A1A3E5E1-16E4-461E-91A4-06AB1C98BE5A}" destId="{4840AC40-44AA-4518-96A7-0732347862DF}" srcOrd="2" destOrd="0" parTransId="{6A60B7C6-7A2D-4E4E-A6BC-A495E464BBAA}" sibTransId="{71BA8B0D-B15C-4525-885C-9E5F7C6B13C0}"/>
    <dgm:cxn modelId="{2325E073-41BC-4BBA-B1CD-105CEF51BD8D}" type="presOf" srcId="{1D981D12-6A5A-4F49-9CD0-F3CAA1C40478}" destId="{C25CCFCD-107E-4A67-BB84-F27FB8FE826D}" srcOrd="0" destOrd="0" presId="urn:microsoft.com/office/officeart/2005/8/layout/vList5"/>
    <dgm:cxn modelId="{2AC81D56-E2BF-4243-BF0E-5B9955C02D51}" type="presOf" srcId="{CEC2505A-04A2-469D-88ED-C54B212029D1}" destId="{45796D49-1E02-4159-A76D-31E7E5DD7D35}" srcOrd="0" destOrd="0" presId="urn:microsoft.com/office/officeart/2005/8/layout/vList5"/>
    <dgm:cxn modelId="{99B6FBBB-FAEC-4EF9-84EC-2D95DD11EA57}" type="presOf" srcId="{8F4F018C-EBBE-424C-B1AF-AAB5375D1B46}" destId="{45796D49-1E02-4159-A76D-31E7E5DD7D35}" srcOrd="0" destOrd="2" presId="urn:microsoft.com/office/officeart/2005/8/layout/vList5"/>
    <dgm:cxn modelId="{4736DCB1-186C-4441-AFDB-7E5784534D99}" type="presOf" srcId="{E0C9D448-079D-40AE-A4DD-37C039D101A6}" destId="{322E82E0-E8F6-4559-85BA-D17C3482EBA8}" srcOrd="0" destOrd="1" presId="urn:microsoft.com/office/officeart/2005/8/layout/vList5"/>
    <dgm:cxn modelId="{81E3821D-B7FC-4394-9315-A065E899417F}" srcId="{1D981D12-6A5A-4F49-9CD0-F3CAA1C40478}" destId="{8F4F018C-EBBE-424C-B1AF-AAB5375D1B46}" srcOrd="2" destOrd="0" parTransId="{CB084D19-9615-4351-8A19-A655E7D123FE}" sibTransId="{FEEAEE77-611F-4DBA-A84C-C6D63BD428B1}"/>
    <dgm:cxn modelId="{B39A030F-CF0C-4931-AFA3-BD893F80760A}" type="presOf" srcId="{4840AC40-44AA-4518-96A7-0732347862DF}" destId="{322E82E0-E8F6-4559-85BA-D17C3482EBA8}" srcOrd="0" destOrd="2" presId="urn:microsoft.com/office/officeart/2005/8/layout/vList5"/>
    <dgm:cxn modelId="{9AC1AE36-8260-4279-AAE2-020A308CDA1C}" srcId="{8FBFCC23-9A2D-4F21-843D-EF21B6B7976C}" destId="{D8C0DB36-C64C-4DB6-A187-E81BB775B1E5}" srcOrd="1" destOrd="0" parTransId="{45684D89-55F7-44AA-A35D-1DC0F9EAE6FE}" sibTransId="{25540BA4-5D3D-415D-857D-7DBD9EE9CBD2}"/>
    <dgm:cxn modelId="{36BB4CCA-2E3E-452C-86A7-DA648385E0B0}" srcId="{1D981D12-6A5A-4F49-9CD0-F3CAA1C40478}" destId="{324DCB15-D325-4D07-91A9-1E5A1E059A9C}" srcOrd="1" destOrd="0" parTransId="{2C28FD8D-097C-4843-B26D-FE2730255E1D}" sibTransId="{66AE2443-9CC4-4427-851C-4C7077A43027}"/>
    <dgm:cxn modelId="{B544AD55-5697-42C6-8FB9-B3DEFC793E10}" type="presOf" srcId="{8B6BF4FF-CD0F-48B3-9A2D-D4ED66A31215}" destId="{01538721-8E40-41E7-B983-F1D1F2956442}" srcOrd="0" destOrd="0" presId="urn:microsoft.com/office/officeart/2005/8/layout/vList5"/>
    <dgm:cxn modelId="{CC559AB0-69CA-4249-9F0E-CCA4ED468EE6}" type="presOf" srcId="{A1A3E5E1-16E4-461E-91A4-06AB1C98BE5A}" destId="{3BBCB00A-1242-43AF-836D-F6746A94A810}" srcOrd="0" destOrd="0" presId="urn:microsoft.com/office/officeart/2005/8/layout/vList5"/>
    <dgm:cxn modelId="{E04BFAB7-9C4A-42F2-87B6-F9BD28B52DD8}" srcId="{A1A3E5E1-16E4-461E-91A4-06AB1C98BE5A}" destId="{E0C9D448-079D-40AE-A4DD-37C039D101A6}" srcOrd="1" destOrd="0" parTransId="{12B882B3-EA81-4D63-A289-79E9C843CE3C}" sibTransId="{03E461A8-27D3-4ADD-AA5A-CEAF448153AC}"/>
    <dgm:cxn modelId="{D7CF8517-9EEB-4BFA-9D6F-C5B7D58B2743}" srcId="{8B6BF4FF-CD0F-48B3-9A2D-D4ED66A31215}" destId="{8FBFCC23-9A2D-4F21-843D-EF21B6B7976C}" srcOrd="0" destOrd="0" parTransId="{DA93573A-1943-48E9-8A8E-681DCA2AAB19}" sibTransId="{465301A2-FA37-4E44-BD1B-5C97972B29B2}"/>
    <dgm:cxn modelId="{4177C931-ECAD-45F6-B3DA-7FE4CF90CDAB}" type="presOf" srcId="{12DD53DC-E3FD-48E2-8FCC-FBFB9AB55BF4}" destId="{322E82E0-E8F6-4559-85BA-D17C3482EBA8}" srcOrd="0" destOrd="0" presId="urn:microsoft.com/office/officeart/2005/8/layout/vList5"/>
    <dgm:cxn modelId="{14993929-FE85-4399-95C7-F8096D83A8FF}" type="presOf" srcId="{CF8C76ED-3431-4FE3-BCBE-D8BFA007307A}" destId="{01D2F7EF-5633-48E3-AED1-2B55E054B7D5}" srcOrd="0" destOrd="2" presId="urn:microsoft.com/office/officeart/2005/8/layout/vList5"/>
    <dgm:cxn modelId="{23EF62DE-56AD-42A1-9AE1-F619ADCA90E2}" srcId="{8FBFCC23-9A2D-4F21-843D-EF21B6B7976C}" destId="{CF8C76ED-3431-4FE3-BCBE-D8BFA007307A}" srcOrd="2" destOrd="0" parTransId="{C56BD636-F04F-45B4-A128-E24109826275}" sibTransId="{4EA16EDE-AEAC-46F7-92C5-E38AAC53DF61}"/>
    <dgm:cxn modelId="{A6D1D845-5B5D-4059-8BA3-2D15477CC1E4}" type="presOf" srcId="{6AC868B2-8888-4237-9032-D0D0E76FABB2}" destId="{01D2F7EF-5633-48E3-AED1-2B55E054B7D5}" srcOrd="0" destOrd="0" presId="urn:microsoft.com/office/officeart/2005/8/layout/vList5"/>
    <dgm:cxn modelId="{48A82033-6191-403D-B8CA-0F8973537FE4}" type="presOf" srcId="{D8C0DB36-C64C-4DB6-A187-E81BB775B1E5}" destId="{01D2F7EF-5633-48E3-AED1-2B55E054B7D5}" srcOrd="0" destOrd="1" presId="urn:microsoft.com/office/officeart/2005/8/layout/vList5"/>
    <dgm:cxn modelId="{7B5C360F-7A50-45B3-B5F6-FD2CE24AC455}" srcId="{A1A3E5E1-16E4-461E-91A4-06AB1C98BE5A}" destId="{12DD53DC-E3FD-48E2-8FCC-FBFB9AB55BF4}" srcOrd="0" destOrd="0" parTransId="{051CB329-66D3-49A5-98AF-13BC6A952BB4}" sibTransId="{2295BE7B-9143-4E16-BC6D-2BCCC4F4F026}"/>
    <dgm:cxn modelId="{23BE0758-305A-4715-A583-4A1F389DBFA3}" srcId="{8B6BF4FF-CD0F-48B3-9A2D-D4ED66A31215}" destId="{1D981D12-6A5A-4F49-9CD0-F3CAA1C40478}" srcOrd="2" destOrd="0" parTransId="{1E2710D5-D981-408A-BB7A-DBA2DAC00C7D}" sibTransId="{B9EA3C70-C81D-47DA-8802-E7A469719F08}"/>
    <dgm:cxn modelId="{676B5CA6-3EDE-4916-8775-1289507779BC}" type="presParOf" srcId="{01538721-8E40-41E7-B983-F1D1F2956442}" destId="{2DE06B50-AA9C-4E8C-81CF-F55918A51629}" srcOrd="0" destOrd="0" presId="urn:microsoft.com/office/officeart/2005/8/layout/vList5"/>
    <dgm:cxn modelId="{EC494E23-6846-434D-8C89-AA70F76A564D}" type="presParOf" srcId="{2DE06B50-AA9C-4E8C-81CF-F55918A51629}" destId="{5C8FD0AE-363B-402E-ADB0-68F3BDB6B2D6}" srcOrd="0" destOrd="0" presId="urn:microsoft.com/office/officeart/2005/8/layout/vList5"/>
    <dgm:cxn modelId="{A7EDA47B-444C-4711-AF0D-C1A48D0A1462}" type="presParOf" srcId="{2DE06B50-AA9C-4E8C-81CF-F55918A51629}" destId="{01D2F7EF-5633-48E3-AED1-2B55E054B7D5}" srcOrd="1" destOrd="0" presId="urn:microsoft.com/office/officeart/2005/8/layout/vList5"/>
    <dgm:cxn modelId="{3D346AAA-3A5F-436B-89E0-BF346D888997}" type="presParOf" srcId="{01538721-8E40-41E7-B983-F1D1F2956442}" destId="{D008ED22-6B13-435D-AE78-1460F099A595}" srcOrd="1" destOrd="0" presId="urn:microsoft.com/office/officeart/2005/8/layout/vList5"/>
    <dgm:cxn modelId="{A57F7488-FC33-4929-BEC3-ACC522F78EAB}" type="presParOf" srcId="{01538721-8E40-41E7-B983-F1D1F2956442}" destId="{DC41C3B7-7CC9-470D-8585-D284DDC68D77}" srcOrd="2" destOrd="0" presId="urn:microsoft.com/office/officeart/2005/8/layout/vList5"/>
    <dgm:cxn modelId="{1162D097-2E19-4434-9092-C62D35A141D2}" type="presParOf" srcId="{DC41C3B7-7CC9-470D-8585-D284DDC68D77}" destId="{3BBCB00A-1242-43AF-836D-F6746A94A810}" srcOrd="0" destOrd="0" presId="urn:microsoft.com/office/officeart/2005/8/layout/vList5"/>
    <dgm:cxn modelId="{146C4E57-8987-48A3-94B3-A561A60126C8}" type="presParOf" srcId="{DC41C3B7-7CC9-470D-8585-D284DDC68D77}" destId="{322E82E0-E8F6-4559-85BA-D17C3482EBA8}" srcOrd="1" destOrd="0" presId="urn:microsoft.com/office/officeart/2005/8/layout/vList5"/>
    <dgm:cxn modelId="{AECA8961-5DC9-4B07-B28E-613AA29ED588}" type="presParOf" srcId="{01538721-8E40-41E7-B983-F1D1F2956442}" destId="{BB437AE2-0455-4A8B-B26F-766089D3F859}" srcOrd="3" destOrd="0" presId="urn:microsoft.com/office/officeart/2005/8/layout/vList5"/>
    <dgm:cxn modelId="{FE06404D-C1EC-401D-9C68-E976C3DD2638}" type="presParOf" srcId="{01538721-8E40-41E7-B983-F1D1F2956442}" destId="{4C84EA34-B867-4B88-A257-42B9CA81754C}" srcOrd="4" destOrd="0" presId="urn:microsoft.com/office/officeart/2005/8/layout/vList5"/>
    <dgm:cxn modelId="{EA445EC5-42A0-4077-8078-559BC232A1E8}" type="presParOf" srcId="{4C84EA34-B867-4B88-A257-42B9CA81754C}" destId="{C25CCFCD-107E-4A67-BB84-F27FB8FE826D}" srcOrd="0" destOrd="0" presId="urn:microsoft.com/office/officeart/2005/8/layout/vList5"/>
    <dgm:cxn modelId="{ACCD68DB-25F0-4756-B9C6-EF4FD076BF89}" type="presParOf" srcId="{4C84EA34-B867-4B88-A257-42B9CA81754C}" destId="{45796D49-1E02-4159-A76D-31E7E5DD7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BC1B0-B930-42FF-98C5-0988036B7595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50CEB52-312F-412C-8EFD-52E6439AA89C}">
      <dgm:prSet phldrT="[文本]" custT="1"/>
      <dgm:spPr/>
      <dgm:t>
        <a:bodyPr/>
        <a:lstStyle/>
        <a:p>
          <a:r>
            <a:rPr lang="zh-CN" altLang="en-US" sz="1600" b="1" dirty="0"/>
            <a:t>程序</a:t>
          </a:r>
          <a:r>
            <a:rPr lang="zh-CN" altLang="en-US" sz="1600" b="1" dirty="0" smtClean="0"/>
            <a:t>自动实时评判</a:t>
          </a:r>
          <a:endParaRPr lang="zh-CN" altLang="en-US" sz="1600" b="1" dirty="0"/>
        </a:p>
      </dgm:t>
    </dgm:pt>
    <dgm:pt modelId="{537DC14B-F3C4-4E1C-BEA4-14CCCD75C9BE}" type="parTrans" cxnId="{E49026B3-7FD4-4E0B-91F2-67D531A3596D}">
      <dgm:prSet/>
      <dgm:spPr/>
      <dgm:t>
        <a:bodyPr/>
        <a:lstStyle/>
        <a:p>
          <a:endParaRPr lang="zh-CN" altLang="en-US"/>
        </a:p>
      </dgm:t>
    </dgm:pt>
    <dgm:pt modelId="{B46C74E9-8B5E-46BD-B6B7-7E95B51972CF}" type="sibTrans" cxnId="{E49026B3-7FD4-4E0B-91F2-67D531A3596D}">
      <dgm:prSet/>
      <dgm:spPr/>
      <dgm:t>
        <a:bodyPr/>
        <a:lstStyle/>
        <a:p>
          <a:endParaRPr lang="zh-CN" altLang="en-US"/>
        </a:p>
      </dgm:t>
    </dgm:pt>
    <dgm:pt modelId="{6F03E54B-ECF2-49E3-AAD2-D6688D7F9831}">
      <dgm:prSet phldrT="[文本]"/>
      <dgm:spPr/>
      <dgm:t>
        <a:bodyPr/>
        <a:lstStyle/>
        <a:p>
          <a:r>
            <a:rPr lang="zh-CN" altLang="en-US" dirty="0" smtClean="0"/>
            <a:t>性能热点分析</a:t>
          </a:r>
          <a:endParaRPr lang="zh-CN" altLang="en-US" dirty="0"/>
        </a:p>
      </dgm:t>
    </dgm:pt>
    <dgm:pt modelId="{6FD418A8-CC51-4991-84F4-B524B0726E4F}" type="parTrans" cxnId="{1404EF6A-CA8A-45F7-B9F9-3BEF927D9050}">
      <dgm:prSet/>
      <dgm:spPr/>
      <dgm:t>
        <a:bodyPr/>
        <a:lstStyle/>
        <a:p>
          <a:endParaRPr lang="zh-CN" altLang="en-US"/>
        </a:p>
      </dgm:t>
    </dgm:pt>
    <dgm:pt modelId="{DCA2CD0A-0AE9-44F9-B349-2AA3391F7ABD}" type="sibTrans" cxnId="{1404EF6A-CA8A-45F7-B9F9-3BEF927D9050}">
      <dgm:prSet/>
      <dgm:spPr/>
      <dgm:t>
        <a:bodyPr/>
        <a:lstStyle/>
        <a:p>
          <a:endParaRPr lang="zh-CN" altLang="en-US"/>
        </a:p>
      </dgm:t>
    </dgm:pt>
    <dgm:pt modelId="{944AA6FC-18C5-4C6F-B671-CABFF5ECFDF7}">
      <dgm:prSet phldrT="[文本]"/>
      <dgm:spPr/>
      <dgm:t>
        <a:bodyPr/>
        <a:lstStyle/>
        <a:p>
          <a:r>
            <a:rPr lang="zh-CN" altLang="en-US" dirty="0" smtClean="0"/>
            <a:t>时空复杂度分析</a:t>
          </a:r>
          <a:endParaRPr lang="zh-CN" altLang="en-US" dirty="0"/>
        </a:p>
      </dgm:t>
    </dgm:pt>
    <dgm:pt modelId="{8B9D3E21-FA3B-4478-97D5-BD2CDA40851E}" type="parTrans" cxnId="{8B5C25E2-C6DF-4107-85F2-CD722BF06E3A}">
      <dgm:prSet/>
      <dgm:spPr/>
      <dgm:t>
        <a:bodyPr/>
        <a:lstStyle/>
        <a:p>
          <a:endParaRPr lang="zh-CN" altLang="en-US"/>
        </a:p>
      </dgm:t>
    </dgm:pt>
    <dgm:pt modelId="{2691055F-A90E-4572-AE2B-4E1503F511ED}" type="sibTrans" cxnId="{8B5C25E2-C6DF-4107-85F2-CD722BF06E3A}">
      <dgm:prSet/>
      <dgm:spPr/>
      <dgm:t>
        <a:bodyPr/>
        <a:lstStyle/>
        <a:p>
          <a:endParaRPr lang="zh-CN" altLang="en-US"/>
        </a:p>
      </dgm:t>
    </dgm:pt>
    <dgm:pt modelId="{09F304CB-971D-4719-8FDE-D32111A12116}">
      <dgm:prSet phldrT="[文本]"/>
      <dgm:spPr/>
      <dgm:t>
        <a:bodyPr/>
        <a:lstStyle/>
        <a:p>
          <a:r>
            <a:rPr lang="zh-CN" altLang="en-US" dirty="0"/>
            <a:t>静态分析</a:t>
          </a:r>
        </a:p>
      </dgm:t>
    </dgm:pt>
    <dgm:pt modelId="{1B5A0633-13A2-48D4-941A-7B65E61C7346}" type="parTrans" cxnId="{329C2D0A-30E1-4393-B003-26AC58D3EC95}">
      <dgm:prSet/>
      <dgm:spPr/>
      <dgm:t>
        <a:bodyPr/>
        <a:lstStyle/>
        <a:p>
          <a:endParaRPr lang="zh-CN" altLang="en-US"/>
        </a:p>
      </dgm:t>
    </dgm:pt>
    <dgm:pt modelId="{D0A5D7CF-5642-4966-A9F6-ABFA66C2E288}" type="sibTrans" cxnId="{329C2D0A-30E1-4393-B003-26AC58D3EC95}">
      <dgm:prSet/>
      <dgm:spPr/>
      <dgm:t>
        <a:bodyPr/>
        <a:lstStyle/>
        <a:p>
          <a:endParaRPr lang="zh-CN" altLang="en-US"/>
        </a:p>
      </dgm:t>
    </dgm:pt>
    <dgm:pt modelId="{E89B5571-F4F8-4A43-B114-398D7D4B86FE}">
      <dgm:prSet phldrT="[文本]"/>
      <dgm:spPr/>
      <dgm:t>
        <a:bodyPr/>
        <a:lstStyle/>
        <a:p>
          <a:r>
            <a:rPr lang="zh-CN" altLang="en-US" dirty="0" smtClean="0"/>
            <a:t>错误分析</a:t>
          </a:r>
          <a:endParaRPr lang="zh-CN" altLang="en-US" dirty="0"/>
        </a:p>
      </dgm:t>
    </dgm:pt>
    <dgm:pt modelId="{5541B3A9-CACB-42EE-8A4A-042498261381}" type="parTrans" cxnId="{89AE4658-C013-4380-B271-E36DE70283D7}">
      <dgm:prSet/>
      <dgm:spPr/>
      <dgm:t>
        <a:bodyPr/>
        <a:lstStyle/>
        <a:p>
          <a:endParaRPr lang="zh-CN" altLang="en-US"/>
        </a:p>
      </dgm:t>
    </dgm:pt>
    <dgm:pt modelId="{7832A419-BA1E-4B9A-AAF8-09F388F5AC0F}" type="sibTrans" cxnId="{89AE4658-C013-4380-B271-E36DE70283D7}">
      <dgm:prSet/>
      <dgm:spPr/>
      <dgm:t>
        <a:bodyPr/>
        <a:lstStyle/>
        <a:p>
          <a:endParaRPr lang="zh-CN" altLang="en-US"/>
        </a:p>
      </dgm:t>
    </dgm:pt>
    <dgm:pt modelId="{D05383AD-0CD2-492A-88C4-091421CCB950}">
      <dgm:prSet phldrT="[文本]"/>
      <dgm:spPr/>
      <dgm:t>
        <a:bodyPr/>
        <a:lstStyle/>
        <a:p>
          <a:r>
            <a:rPr lang="zh-CN" altLang="en-US" dirty="0"/>
            <a:t>代码度量</a:t>
          </a:r>
        </a:p>
      </dgm:t>
    </dgm:pt>
    <dgm:pt modelId="{A750A1A7-7CD5-4A0C-BE33-27C86E817300}" type="parTrans" cxnId="{A15DBD24-BD05-4D9D-BB33-F4D98F351F1C}">
      <dgm:prSet/>
      <dgm:spPr/>
      <dgm:t>
        <a:bodyPr/>
        <a:lstStyle/>
        <a:p>
          <a:endParaRPr lang="zh-CN" altLang="en-US"/>
        </a:p>
      </dgm:t>
    </dgm:pt>
    <dgm:pt modelId="{6E6E8FD3-CBA6-41B3-AB56-7242DFB1AF78}" type="sibTrans" cxnId="{A15DBD24-BD05-4D9D-BB33-F4D98F351F1C}">
      <dgm:prSet/>
      <dgm:spPr/>
      <dgm:t>
        <a:bodyPr/>
        <a:lstStyle/>
        <a:p>
          <a:endParaRPr lang="zh-CN" altLang="en-US"/>
        </a:p>
      </dgm:t>
    </dgm:pt>
    <dgm:pt modelId="{EA143E89-B2B7-4CE1-920C-25E10F752811}">
      <dgm:prSet phldrT="[文本]"/>
      <dgm:spPr/>
      <dgm:t>
        <a:bodyPr/>
        <a:lstStyle/>
        <a:p>
          <a:r>
            <a:rPr lang="zh-CN" altLang="en-US" dirty="0" smtClean="0"/>
            <a:t>多源文件支持</a:t>
          </a:r>
          <a:endParaRPr lang="zh-CN" altLang="en-US" dirty="0"/>
        </a:p>
      </dgm:t>
    </dgm:pt>
    <dgm:pt modelId="{921CE205-19FB-4C44-B2E7-C30405B9996B}" type="parTrans" cxnId="{80B9DF63-518A-4416-BFDC-B3610CC0EC3F}">
      <dgm:prSet/>
      <dgm:spPr/>
      <dgm:t>
        <a:bodyPr/>
        <a:lstStyle/>
        <a:p>
          <a:endParaRPr lang="zh-CN" altLang="en-US"/>
        </a:p>
      </dgm:t>
    </dgm:pt>
    <dgm:pt modelId="{D440D869-0EC8-4EEF-AA8C-563C84AA1A32}" type="sibTrans" cxnId="{80B9DF63-518A-4416-BFDC-B3610CC0EC3F}">
      <dgm:prSet/>
      <dgm:spPr/>
      <dgm:t>
        <a:bodyPr/>
        <a:lstStyle/>
        <a:p>
          <a:endParaRPr lang="zh-CN" altLang="en-US"/>
        </a:p>
      </dgm:t>
    </dgm:pt>
    <dgm:pt modelId="{DDB9DC0B-706A-4095-B249-9E886093C087}">
      <dgm:prSet phldrT="[文本]"/>
      <dgm:spPr/>
      <dgm:t>
        <a:bodyPr/>
        <a:lstStyle/>
        <a:p>
          <a:r>
            <a:rPr lang="zh-CN" altLang="en-US" dirty="0" smtClean="0"/>
            <a:t>多输入输出方式支持</a:t>
          </a:r>
          <a:endParaRPr lang="zh-CN" altLang="en-US" dirty="0"/>
        </a:p>
      </dgm:t>
    </dgm:pt>
    <dgm:pt modelId="{577D9175-5BD5-4EE9-88BA-112C353E551B}" type="parTrans" cxnId="{8C6AE899-D7B5-4317-8CB5-70D6EB0FA812}">
      <dgm:prSet/>
      <dgm:spPr/>
      <dgm:t>
        <a:bodyPr/>
        <a:lstStyle/>
        <a:p>
          <a:endParaRPr lang="zh-CN" altLang="en-US"/>
        </a:p>
      </dgm:t>
    </dgm:pt>
    <dgm:pt modelId="{1280A679-72B5-4180-8A0C-B0EFD8A190EF}" type="sibTrans" cxnId="{8C6AE899-D7B5-4317-8CB5-70D6EB0FA812}">
      <dgm:prSet/>
      <dgm:spPr/>
      <dgm:t>
        <a:bodyPr/>
        <a:lstStyle/>
        <a:p>
          <a:endParaRPr lang="zh-CN" altLang="en-US"/>
        </a:p>
      </dgm:t>
    </dgm:pt>
    <dgm:pt modelId="{D3F6A366-5169-47D4-8EEA-105CBFCE439C}">
      <dgm:prSet phldrT="[文本]"/>
      <dgm:spPr/>
      <dgm:t>
        <a:bodyPr/>
        <a:lstStyle/>
        <a:p>
          <a:r>
            <a:rPr lang="zh-CN" altLang="en-US" dirty="0" smtClean="0"/>
            <a:t>多角度编程考核</a:t>
          </a:r>
          <a:endParaRPr lang="zh-CN" altLang="en-US" dirty="0"/>
        </a:p>
      </dgm:t>
    </dgm:pt>
    <dgm:pt modelId="{E202A7EB-8F9F-446C-AA27-91CDC5EAD476}" type="parTrans" cxnId="{75673061-2E20-49D1-B1BD-A769B665DF62}">
      <dgm:prSet/>
      <dgm:spPr/>
      <dgm:t>
        <a:bodyPr/>
        <a:lstStyle/>
        <a:p>
          <a:endParaRPr lang="zh-CN" altLang="en-US"/>
        </a:p>
      </dgm:t>
    </dgm:pt>
    <dgm:pt modelId="{E97D4217-7EBE-4E38-9D3A-D7CA386CCE0F}" type="sibTrans" cxnId="{75673061-2E20-49D1-B1BD-A769B665DF62}">
      <dgm:prSet/>
      <dgm:spPr/>
      <dgm:t>
        <a:bodyPr/>
        <a:lstStyle/>
        <a:p>
          <a:endParaRPr lang="zh-CN" altLang="en-US"/>
        </a:p>
      </dgm:t>
    </dgm:pt>
    <dgm:pt modelId="{14F8269F-B65C-4BAD-8FF9-F4746EC81651}" type="pres">
      <dgm:prSet presAssocID="{9ACBC1B0-B930-42FF-98C5-0988036B75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ACC8D66-C977-4E44-8C10-F39B9E333435}" type="pres">
      <dgm:prSet presAssocID="{9ACBC1B0-B930-42FF-98C5-0988036B7595}" presName="radial" presStyleCnt="0">
        <dgm:presLayoutVars>
          <dgm:animLvl val="ctr"/>
        </dgm:presLayoutVars>
      </dgm:prSet>
      <dgm:spPr/>
      <dgm:t>
        <a:bodyPr/>
        <a:lstStyle/>
        <a:p>
          <a:endParaRPr lang="zh-CN" altLang="en-US"/>
        </a:p>
      </dgm:t>
    </dgm:pt>
    <dgm:pt modelId="{385094E9-C00F-4F7C-9153-BCB8524C2B05}" type="pres">
      <dgm:prSet presAssocID="{950CEB52-312F-412C-8EFD-52E6439AA89C}" presName="centerShape" presStyleLbl="vennNode1" presStyleIdx="0" presStyleCnt="9"/>
      <dgm:spPr/>
      <dgm:t>
        <a:bodyPr/>
        <a:lstStyle/>
        <a:p>
          <a:endParaRPr lang="zh-CN" altLang="en-US"/>
        </a:p>
      </dgm:t>
    </dgm:pt>
    <dgm:pt modelId="{CA8B310B-196F-42F3-A812-0E194559317E}" type="pres">
      <dgm:prSet presAssocID="{6F03E54B-ECF2-49E3-AAD2-D6688D7F9831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B13FBF-2794-4BED-82D9-4B25C65EDFFA}" type="pres">
      <dgm:prSet presAssocID="{944AA6FC-18C5-4C6F-B671-CABFF5ECFDF7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2AD7DC-F8BA-45CF-9B7D-F2098947B33B}" type="pres">
      <dgm:prSet presAssocID="{09F304CB-971D-4719-8FDE-D32111A12116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FD6E6E-D60E-47AB-B35B-C96E4DE4AB06}" type="pres">
      <dgm:prSet presAssocID="{E89B5571-F4F8-4A43-B114-398D7D4B86FE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03A7B9-9F7A-4E4B-BCB9-49091E7AEAAB}" type="pres">
      <dgm:prSet presAssocID="{D05383AD-0CD2-492A-88C4-091421CCB950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42C111-8B2A-421D-990F-AE24218E173E}" type="pres">
      <dgm:prSet presAssocID="{EA143E89-B2B7-4CE1-920C-25E10F752811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78F568-5F08-4BF2-A8F4-43259BF19DF6}" type="pres">
      <dgm:prSet presAssocID="{D3F6A366-5169-47D4-8EEA-105CBFCE439C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2ED2AC-ACB1-441C-ABC6-8EE8A159627F}" type="pres">
      <dgm:prSet presAssocID="{DDB9DC0B-706A-4095-B249-9E886093C087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1B6D7D-D49A-44CE-B006-3EFFE33DAFFD}" type="presOf" srcId="{09F304CB-971D-4719-8FDE-D32111A12116}" destId="{132AD7DC-F8BA-45CF-9B7D-F2098947B33B}" srcOrd="0" destOrd="0" presId="urn:microsoft.com/office/officeart/2005/8/layout/radial3"/>
    <dgm:cxn modelId="{89AE4658-C013-4380-B271-E36DE70283D7}" srcId="{950CEB52-312F-412C-8EFD-52E6439AA89C}" destId="{E89B5571-F4F8-4A43-B114-398D7D4B86FE}" srcOrd="3" destOrd="0" parTransId="{5541B3A9-CACB-42EE-8A4A-042498261381}" sibTransId="{7832A419-BA1E-4B9A-AAF8-09F388F5AC0F}"/>
    <dgm:cxn modelId="{DD23F1EA-4117-42A2-A8A0-16A5C92E4D9C}" type="presOf" srcId="{D3F6A366-5169-47D4-8EEA-105CBFCE439C}" destId="{A178F568-5F08-4BF2-A8F4-43259BF19DF6}" srcOrd="0" destOrd="0" presId="urn:microsoft.com/office/officeart/2005/8/layout/radial3"/>
    <dgm:cxn modelId="{8B5C25E2-C6DF-4107-85F2-CD722BF06E3A}" srcId="{950CEB52-312F-412C-8EFD-52E6439AA89C}" destId="{944AA6FC-18C5-4C6F-B671-CABFF5ECFDF7}" srcOrd="1" destOrd="0" parTransId="{8B9D3E21-FA3B-4478-97D5-BD2CDA40851E}" sibTransId="{2691055F-A90E-4572-AE2B-4E1503F511ED}"/>
    <dgm:cxn modelId="{518FEFE2-70AD-433F-8462-3C26DC1D2A2D}" type="presOf" srcId="{DDB9DC0B-706A-4095-B249-9E886093C087}" destId="{432ED2AC-ACB1-441C-ABC6-8EE8A159627F}" srcOrd="0" destOrd="0" presId="urn:microsoft.com/office/officeart/2005/8/layout/radial3"/>
    <dgm:cxn modelId="{4D08D211-51F5-426E-AFD0-D2B9712EE8AE}" type="presOf" srcId="{EA143E89-B2B7-4CE1-920C-25E10F752811}" destId="{4542C111-8B2A-421D-990F-AE24218E173E}" srcOrd="0" destOrd="0" presId="urn:microsoft.com/office/officeart/2005/8/layout/radial3"/>
    <dgm:cxn modelId="{329C2D0A-30E1-4393-B003-26AC58D3EC95}" srcId="{950CEB52-312F-412C-8EFD-52E6439AA89C}" destId="{09F304CB-971D-4719-8FDE-D32111A12116}" srcOrd="2" destOrd="0" parTransId="{1B5A0633-13A2-48D4-941A-7B65E61C7346}" sibTransId="{D0A5D7CF-5642-4966-A9F6-ABFA66C2E288}"/>
    <dgm:cxn modelId="{878D013F-AD32-4D9A-8752-D0BEF781411C}" type="presOf" srcId="{9ACBC1B0-B930-42FF-98C5-0988036B7595}" destId="{14F8269F-B65C-4BAD-8FF9-F4746EC81651}" srcOrd="0" destOrd="0" presId="urn:microsoft.com/office/officeart/2005/8/layout/radial3"/>
    <dgm:cxn modelId="{03418C3E-B5FF-4B25-B76D-6739EDC439E0}" type="presOf" srcId="{D05383AD-0CD2-492A-88C4-091421CCB950}" destId="{DD03A7B9-9F7A-4E4B-BCB9-49091E7AEAAB}" srcOrd="0" destOrd="0" presId="urn:microsoft.com/office/officeart/2005/8/layout/radial3"/>
    <dgm:cxn modelId="{1404EF6A-CA8A-45F7-B9F9-3BEF927D9050}" srcId="{950CEB52-312F-412C-8EFD-52E6439AA89C}" destId="{6F03E54B-ECF2-49E3-AAD2-D6688D7F9831}" srcOrd="0" destOrd="0" parTransId="{6FD418A8-CC51-4991-84F4-B524B0726E4F}" sibTransId="{DCA2CD0A-0AE9-44F9-B349-2AA3391F7ABD}"/>
    <dgm:cxn modelId="{0F76C668-303C-433F-BE55-27C38CBDFF4B}" type="presOf" srcId="{944AA6FC-18C5-4C6F-B671-CABFF5ECFDF7}" destId="{B5B13FBF-2794-4BED-82D9-4B25C65EDFFA}" srcOrd="0" destOrd="0" presId="urn:microsoft.com/office/officeart/2005/8/layout/radial3"/>
    <dgm:cxn modelId="{8C6AE899-D7B5-4317-8CB5-70D6EB0FA812}" srcId="{950CEB52-312F-412C-8EFD-52E6439AA89C}" destId="{DDB9DC0B-706A-4095-B249-9E886093C087}" srcOrd="7" destOrd="0" parTransId="{577D9175-5BD5-4EE9-88BA-112C353E551B}" sibTransId="{1280A679-72B5-4180-8A0C-B0EFD8A190EF}"/>
    <dgm:cxn modelId="{6CEB57F7-C398-44F7-9929-245249921330}" type="presOf" srcId="{950CEB52-312F-412C-8EFD-52E6439AA89C}" destId="{385094E9-C00F-4F7C-9153-BCB8524C2B05}" srcOrd="0" destOrd="0" presId="urn:microsoft.com/office/officeart/2005/8/layout/radial3"/>
    <dgm:cxn modelId="{A15DBD24-BD05-4D9D-BB33-F4D98F351F1C}" srcId="{950CEB52-312F-412C-8EFD-52E6439AA89C}" destId="{D05383AD-0CD2-492A-88C4-091421CCB950}" srcOrd="4" destOrd="0" parTransId="{A750A1A7-7CD5-4A0C-BE33-27C86E817300}" sibTransId="{6E6E8FD3-CBA6-41B3-AB56-7242DFB1AF78}"/>
    <dgm:cxn modelId="{3AB8A649-33B1-40B8-B337-E764D5C95603}" type="presOf" srcId="{E89B5571-F4F8-4A43-B114-398D7D4B86FE}" destId="{10FD6E6E-D60E-47AB-B35B-C96E4DE4AB06}" srcOrd="0" destOrd="0" presId="urn:microsoft.com/office/officeart/2005/8/layout/radial3"/>
    <dgm:cxn modelId="{E49026B3-7FD4-4E0B-91F2-67D531A3596D}" srcId="{9ACBC1B0-B930-42FF-98C5-0988036B7595}" destId="{950CEB52-312F-412C-8EFD-52E6439AA89C}" srcOrd="0" destOrd="0" parTransId="{537DC14B-F3C4-4E1C-BEA4-14CCCD75C9BE}" sibTransId="{B46C74E9-8B5E-46BD-B6B7-7E95B51972CF}"/>
    <dgm:cxn modelId="{75673061-2E20-49D1-B1BD-A769B665DF62}" srcId="{950CEB52-312F-412C-8EFD-52E6439AA89C}" destId="{D3F6A366-5169-47D4-8EEA-105CBFCE439C}" srcOrd="6" destOrd="0" parTransId="{E202A7EB-8F9F-446C-AA27-91CDC5EAD476}" sibTransId="{E97D4217-7EBE-4E38-9D3A-D7CA386CCE0F}"/>
    <dgm:cxn modelId="{80B9DF63-518A-4416-BFDC-B3610CC0EC3F}" srcId="{950CEB52-312F-412C-8EFD-52E6439AA89C}" destId="{EA143E89-B2B7-4CE1-920C-25E10F752811}" srcOrd="5" destOrd="0" parTransId="{921CE205-19FB-4C44-B2E7-C30405B9996B}" sibTransId="{D440D869-0EC8-4EEF-AA8C-563C84AA1A32}"/>
    <dgm:cxn modelId="{424EA852-4776-4800-B739-606E18B0310E}" type="presOf" srcId="{6F03E54B-ECF2-49E3-AAD2-D6688D7F9831}" destId="{CA8B310B-196F-42F3-A812-0E194559317E}" srcOrd="0" destOrd="0" presId="urn:microsoft.com/office/officeart/2005/8/layout/radial3"/>
    <dgm:cxn modelId="{04950225-B032-4276-84B0-7C8E5E464973}" type="presParOf" srcId="{14F8269F-B65C-4BAD-8FF9-F4746EC81651}" destId="{DACC8D66-C977-4E44-8C10-F39B9E333435}" srcOrd="0" destOrd="0" presId="urn:microsoft.com/office/officeart/2005/8/layout/radial3"/>
    <dgm:cxn modelId="{FC3B2AFA-6512-4A50-86BC-9998B053F4D9}" type="presParOf" srcId="{DACC8D66-C977-4E44-8C10-F39B9E333435}" destId="{385094E9-C00F-4F7C-9153-BCB8524C2B05}" srcOrd="0" destOrd="0" presId="urn:microsoft.com/office/officeart/2005/8/layout/radial3"/>
    <dgm:cxn modelId="{DC3D7AEA-66E5-4AB7-9042-14B5B770E916}" type="presParOf" srcId="{DACC8D66-C977-4E44-8C10-F39B9E333435}" destId="{CA8B310B-196F-42F3-A812-0E194559317E}" srcOrd="1" destOrd="0" presId="urn:microsoft.com/office/officeart/2005/8/layout/radial3"/>
    <dgm:cxn modelId="{10FBDD58-BE75-42BA-9BCE-EA7C6BA89A04}" type="presParOf" srcId="{DACC8D66-C977-4E44-8C10-F39B9E333435}" destId="{B5B13FBF-2794-4BED-82D9-4B25C65EDFFA}" srcOrd="2" destOrd="0" presId="urn:microsoft.com/office/officeart/2005/8/layout/radial3"/>
    <dgm:cxn modelId="{D7BA4905-E6E7-4832-95D4-987CD3B8B8D5}" type="presParOf" srcId="{DACC8D66-C977-4E44-8C10-F39B9E333435}" destId="{132AD7DC-F8BA-45CF-9B7D-F2098947B33B}" srcOrd="3" destOrd="0" presId="urn:microsoft.com/office/officeart/2005/8/layout/radial3"/>
    <dgm:cxn modelId="{A6EEA0B5-D4EB-4678-B368-96E2FF1D9887}" type="presParOf" srcId="{DACC8D66-C977-4E44-8C10-F39B9E333435}" destId="{10FD6E6E-D60E-47AB-B35B-C96E4DE4AB06}" srcOrd="4" destOrd="0" presId="urn:microsoft.com/office/officeart/2005/8/layout/radial3"/>
    <dgm:cxn modelId="{645A4C30-05C3-45AC-9968-119F8478865F}" type="presParOf" srcId="{DACC8D66-C977-4E44-8C10-F39B9E333435}" destId="{DD03A7B9-9F7A-4E4B-BCB9-49091E7AEAAB}" srcOrd="5" destOrd="0" presId="urn:microsoft.com/office/officeart/2005/8/layout/radial3"/>
    <dgm:cxn modelId="{B80F5FD3-3AA7-4FD7-BA19-E18AFEBD721A}" type="presParOf" srcId="{DACC8D66-C977-4E44-8C10-F39B9E333435}" destId="{4542C111-8B2A-421D-990F-AE24218E173E}" srcOrd="6" destOrd="0" presId="urn:microsoft.com/office/officeart/2005/8/layout/radial3"/>
    <dgm:cxn modelId="{CE714C0D-5C2C-4438-A487-B284EA506408}" type="presParOf" srcId="{DACC8D66-C977-4E44-8C10-F39B9E333435}" destId="{A178F568-5F08-4BF2-A8F4-43259BF19DF6}" srcOrd="7" destOrd="0" presId="urn:microsoft.com/office/officeart/2005/8/layout/radial3"/>
    <dgm:cxn modelId="{4FDF2CB0-C166-4D44-98FD-FE7FF44C04FB}" type="presParOf" srcId="{DACC8D66-C977-4E44-8C10-F39B9E333435}" destId="{432ED2AC-ACB1-441C-ABC6-8EE8A159627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29A88-3A88-4759-94B1-59F00C795E6D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612A74EC-9802-4DA1-94F6-B889A895ADDE}">
      <dgm:prSet phldrT="[文本]"/>
      <dgm:spPr/>
      <dgm:t>
        <a:bodyPr/>
        <a:lstStyle/>
        <a:p>
          <a:r>
            <a:rPr lang="zh-CN" altLang="en-US" b="1" dirty="0" smtClean="0"/>
            <a:t>并行程序</a:t>
          </a:r>
          <a:r>
            <a:rPr lang="zh-CN" altLang="en-US" b="1" dirty="0"/>
            <a:t>自动评判</a:t>
          </a:r>
        </a:p>
      </dgm:t>
    </dgm:pt>
    <dgm:pt modelId="{367442B6-06B5-469C-939A-2B00202A41C3}" type="parTrans" cxnId="{CE2603EB-C04D-452F-8840-E651664620A3}">
      <dgm:prSet/>
      <dgm:spPr/>
      <dgm:t>
        <a:bodyPr/>
        <a:lstStyle/>
        <a:p>
          <a:endParaRPr lang="zh-CN" altLang="en-US"/>
        </a:p>
      </dgm:t>
    </dgm:pt>
    <dgm:pt modelId="{B96F5D3D-D3A4-4C1A-A444-65E281D12364}" type="sibTrans" cxnId="{CE2603EB-C04D-452F-8840-E651664620A3}">
      <dgm:prSet/>
      <dgm:spPr/>
      <dgm:t>
        <a:bodyPr/>
        <a:lstStyle/>
        <a:p>
          <a:endParaRPr lang="zh-CN" altLang="en-US"/>
        </a:p>
      </dgm:t>
    </dgm:pt>
    <dgm:pt modelId="{EB92FAD8-B808-4C62-914A-3D088981A4A2}">
      <dgm:prSet phldrT="[文本]"/>
      <dgm:spPr/>
      <dgm:t>
        <a:bodyPr/>
        <a:lstStyle/>
        <a:p>
          <a:r>
            <a:rPr lang="zh-CN" altLang="en-US" dirty="0"/>
            <a:t>正确性</a:t>
          </a:r>
        </a:p>
      </dgm:t>
    </dgm:pt>
    <dgm:pt modelId="{EBCB9D5A-F2CC-4E9B-BD32-06C29F40FB08}" type="parTrans" cxnId="{3B552037-D20D-4670-A0A7-963791DA011C}">
      <dgm:prSet/>
      <dgm:spPr/>
      <dgm:t>
        <a:bodyPr/>
        <a:lstStyle/>
        <a:p>
          <a:endParaRPr lang="zh-CN" altLang="en-US"/>
        </a:p>
      </dgm:t>
    </dgm:pt>
    <dgm:pt modelId="{DD63A2D8-625F-4308-AE43-F75561C41F03}" type="sibTrans" cxnId="{3B552037-D20D-4670-A0A7-963791DA011C}">
      <dgm:prSet/>
      <dgm:spPr/>
      <dgm:t>
        <a:bodyPr/>
        <a:lstStyle/>
        <a:p>
          <a:endParaRPr lang="zh-CN" altLang="en-US"/>
        </a:p>
      </dgm:t>
    </dgm:pt>
    <dgm:pt modelId="{EEA59637-C2CF-4909-B252-6A6CCBEE14FE}">
      <dgm:prSet phldrT="[文本]"/>
      <dgm:spPr/>
      <dgm:t>
        <a:bodyPr/>
        <a:lstStyle/>
        <a:p>
          <a:r>
            <a:rPr lang="zh-CN" altLang="en-US" dirty="0"/>
            <a:t>可扩展性</a:t>
          </a:r>
        </a:p>
      </dgm:t>
    </dgm:pt>
    <dgm:pt modelId="{D1F0E574-92DA-4282-BD02-C8D58256B8E1}" type="parTrans" cxnId="{25C59AA7-C2D4-4267-9800-D28B9D4820ED}">
      <dgm:prSet/>
      <dgm:spPr/>
      <dgm:t>
        <a:bodyPr/>
        <a:lstStyle/>
        <a:p>
          <a:endParaRPr lang="zh-CN" altLang="en-US"/>
        </a:p>
      </dgm:t>
    </dgm:pt>
    <dgm:pt modelId="{DC26BECF-44CD-4D53-9F94-B5F8AF8AEA0E}" type="sibTrans" cxnId="{25C59AA7-C2D4-4267-9800-D28B9D4820ED}">
      <dgm:prSet/>
      <dgm:spPr/>
      <dgm:t>
        <a:bodyPr/>
        <a:lstStyle/>
        <a:p>
          <a:endParaRPr lang="zh-CN" altLang="en-US"/>
        </a:p>
      </dgm:t>
    </dgm:pt>
    <dgm:pt modelId="{AEE79E3B-5A16-42F1-B3BA-CC80E524ACC7}">
      <dgm:prSet phldrT="[文本]"/>
      <dgm:spPr/>
      <dgm:t>
        <a:bodyPr/>
        <a:lstStyle/>
        <a:p>
          <a:r>
            <a:rPr lang="zh-CN" altLang="en-US" dirty="0"/>
            <a:t>性能</a:t>
          </a:r>
        </a:p>
      </dgm:t>
    </dgm:pt>
    <dgm:pt modelId="{E79C86E7-274B-441C-B5FC-8B68F6D4F831}" type="parTrans" cxnId="{B5317FFD-1599-48B7-A943-58D696189D2A}">
      <dgm:prSet/>
      <dgm:spPr/>
      <dgm:t>
        <a:bodyPr/>
        <a:lstStyle/>
        <a:p>
          <a:endParaRPr lang="zh-CN" altLang="en-US"/>
        </a:p>
      </dgm:t>
    </dgm:pt>
    <dgm:pt modelId="{22A8530E-6A46-41F6-B474-7CEA03521BD0}" type="sibTrans" cxnId="{B5317FFD-1599-48B7-A943-58D696189D2A}">
      <dgm:prSet/>
      <dgm:spPr/>
      <dgm:t>
        <a:bodyPr/>
        <a:lstStyle/>
        <a:p>
          <a:endParaRPr lang="zh-CN" altLang="en-US"/>
        </a:p>
      </dgm:t>
    </dgm:pt>
    <dgm:pt modelId="{038F5AA8-62B4-4371-8108-A2C35CB87720}">
      <dgm:prSet phldrT="[文本]"/>
      <dgm:spPr/>
      <dgm:t>
        <a:bodyPr/>
        <a:lstStyle/>
        <a:p>
          <a:r>
            <a:rPr lang="zh-CN" altLang="en-US" dirty="0"/>
            <a:t>多线程</a:t>
          </a:r>
        </a:p>
      </dgm:t>
    </dgm:pt>
    <dgm:pt modelId="{9EF88FCE-5B29-4615-B127-AF642E6BBF48}" type="parTrans" cxnId="{7EA7495A-702C-4622-AF6F-0E844B20F017}">
      <dgm:prSet/>
      <dgm:spPr/>
      <dgm:t>
        <a:bodyPr/>
        <a:lstStyle/>
        <a:p>
          <a:endParaRPr lang="zh-CN" altLang="en-US"/>
        </a:p>
      </dgm:t>
    </dgm:pt>
    <dgm:pt modelId="{EA4CC81A-1DF7-46DA-805C-B26707EBF942}" type="sibTrans" cxnId="{7EA7495A-702C-4622-AF6F-0E844B20F017}">
      <dgm:prSet/>
      <dgm:spPr/>
      <dgm:t>
        <a:bodyPr/>
        <a:lstStyle/>
        <a:p>
          <a:endParaRPr lang="zh-CN" altLang="en-US"/>
        </a:p>
      </dgm:t>
    </dgm:pt>
    <dgm:pt modelId="{D1D05EA8-8CB3-4891-9046-82E506E48AA9}">
      <dgm:prSet phldrT="[文本]"/>
      <dgm:spPr/>
      <dgm:t>
        <a:bodyPr/>
        <a:lstStyle/>
        <a:p>
          <a:r>
            <a:rPr lang="en-US" altLang="zh-CN" dirty="0"/>
            <a:t>MPI</a:t>
          </a:r>
          <a:r>
            <a:rPr lang="zh-CN" altLang="en-US" dirty="0"/>
            <a:t>程序</a:t>
          </a:r>
        </a:p>
      </dgm:t>
    </dgm:pt>
    <dgm:pt modelId="{6059483A-17E6-44E7-9B56-AE39B8E96EDE}" type="parTrans" cxnId="{8EAEA8AF-9B20-427C-86DB-B0CBCE8649C0}">
      <dgm:prSet/>
      <dgm:spPr/>
      <dgm:t>
        <a:bodyPr/>
        <a:lstStyle/>
        <a:p>
          <a:endParaRPr lang="zh-CN" altLang="en-US"/>
        </a:p>
      </dgm:t>
    </dgm:pt>
    <dgm:pt modelId="{52FFEF2F-A608-4EAB-A40D-8C821DF564DC}" type="sibTrans" cxnId="{8EAEA8AF-9B20-427C-86DB-B0CBCE8649C0}">
      <dgm:prSet/>
      <dgm:spPr/>
      <dgm:t>
        <a:bodyPr/>
        <a:lstStyle/>
        <a:p>
          <a:endParaRPr lang="zh-CN" altLang="en-US"/>
        </a:p>
      </dgm:t>
    </dgm:pt>
    <dgm:pt modelId="{BEF86444-59A3-496D-B947-A0E9E4A8E89B}" type="pres">
      <dgm:prSet presAssocID="{CBE29A88-3A88-4759-94B1-59F00C795E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78B830-2CDA-42DE-BD90-DF718814BC4B}" type="pres">
      <dgm:prSet presAssocID="{612A74EC-9802-4DA1-94F6-B889A895ADDE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A47B07DA-0B33-4DC2-A9FC-7B1BE9C00CCA}" type="pres">
      <dgm:prSet presAssocID="{EB92FAD8-B808-4C62-914A-3D088981A4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8F17F3-E4D5-4627-8B2A-AC37213AFDFB}" type="pres">
      <dgm:prSet presAssocID="{EB92FAD8-B808-4C62-914A-3D088981A4A2}" presName="dummy" presStyleCnt="0"/>
      <dgm:spPr/>
    </dgm:pt>
    <dgm:pt modelId="{A2C3A0FE-5377-4A5A-8AD3-0CA130DF0BBA}" type="pres">
      <dgm:prSet presAssocID="{DD63A2D8-625F-4308-AE43-F75561C41F03}" presName="sibTrans" presStyleLbl="sibTrans2D1" presStyleIdx="0" presStyleCnt="5" custLinFactNeighborY="-470"/>
      <dgm:spPr/>
      <dgm:t>
        <a:bodyPr/>
        <a:lstStyle/>
        <a:p>
          <a:endParaRPr lang="zh-CN" altLang="en-US"/>
        </a:p>
      </dgm:t>
    </dgm:pt>
    <dgm:pt modelId="{01BA38F3-B017-431E-B474-69F3FD9E6315}" type="pres">
      <dgm:prSet presAssocID="{EEA59637-C2CF-4909-B252-6A6CCBEE14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9AFB22-2F71-4243-83A6-1E089136158C}" type="pres">
      <dgm:prSet presAssocID="{EEA59637-C2CF-4909-B252-6A6CCBEE14FE}" presName="dummy" presStyleCnt="0"/>
      <dgm:spPr/>
    </dgm:pt>
    <dgm:pt modelId="{053B6BC0-B926-486E-9ACF-44506071B891}" type="pres">
      <dgm:prSet presAssocID="{DC26BECF-44CD-4D53-9F94-B5F8AF8AEA0E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B039AAB-0770-4BDD-9602-6F80B495E866}" type="pres">
      <dgm:prSet presAssocID="{AEE79E3B-5A16-42F1-B3BA-CC80E524AC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6C8A2C-8726-46DC-BDC9-64D7F43F662F}" type="pres">
      <dgm:prSet presAssocID="{AEE79E3B-5A16-42F1-B3BA-CC80E524ACC7}" presName="dummy" presStyleCnt="0"/>
      <dgm:spPr/>
    </dgm:pt>
    <dgm:pt modelId="{96EF1591-3E8C-414C-9A77-A304751D368A}" type="pres">
      <dgm:prSet presAssocID="{22A8530E-6A46-41F6-B474-7CEA03521BD0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54B6AE35-ED4F-4CE9-A283-DA2A61B26065}" type="pres">
      <dgm:prSet presAssocID="{038F5AA8-62B4-4371-8108-A2C35CB877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8678B0-4F5A-4F8A-8FC8-F1C44B4DE392}" type="pres">
      <dgm:prSet presAssocID="{038F5AA8-62B4-4371-8108-A2C35CB87720}" presName="dummy" presStyleCnt="0"/>
      <dgm:spPr/>
    </dgm:pt>
    <dgm:pt modelId="{3BA44FF3-D95C-4F05-A7D1-D987E4166F65}" type="pres">
      <dgm:prSet presAssocID="{EA4CC81A-1DF7-46DA-805C-B26707EBF942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C3DA1C5-E877-4C1E-983A-61FBB71D0365}" type="pres">
      <dgm:prSet presAssocID="{D1D05EA8-8CB3-4891-9046-82E506E48A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DD3E05-8336-4425-9EA3-055CCE5E47A8}" type="pres">
      <dgm:prSet presAssocID="{D1D05EA8-8CB3-4891-9046-82E506E48AA9}" presName="dummy" presStyleCnt="0"/>
      <dgm:spPr/>
    </dgm:pt>
    <dgm:pt modelId="{E7C158C4-41D5-4915-AE80-3CD45A862367}" type="pres">
      <dgm:prSet presAssocID="{52FFEF2F-A608-4EAB-A40D-8C821DF564DC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8EAEA8AF-9B20-427C-86DB-B0CBCE8649C0}" srcId="{612A74EC-9802-4DA1-94F6-B889A895ADDE}" destId="{D1D05EA8-8CB3-4891-9046-82E506E48AA9}" srcOrd="4" destOrd="0" parTransId="{6059483A-17E6-44E7-9B56-AE39B8E96EDE}" sibTransId="{52FFEF2F-A608-4EAB-A40D-8C821DF564DC}"/>
    <dgm:cxn modelId="{60E1F415-79B6-4F56-8903-2125E1FED8DE}" type="presOf" srcId="{EA4CC81A-1DF7-46DA-805C-B26707EBF942}" destId="{3BA44FF3-D95C-4F05-A7D1-D987E4166F65}" srcOrd="0" destOrd="0" presId="urn:microsoft.com/office/officeart/2005/8/layout/radial6"/>
    <dgm:cxn modelId="{B5317FFD-1599-48B7-A943-58D696189D2A}" srcId="{612A74EC-9802-4DA1-94F6-B889A895ADDE}" destId="{AEE79E3B-5A16-42F1-B3BA-CC80E524ACC7}" srcOrd="2" destOrd="0" parTransId="{E79C86E7-274B-441C-B5FC-8B68F6D4F831}" sibTransId="{22A8530E-6A46-41F6-B474-7CEA03521BD0}"/>
    <dgm:cxn modelId="{0148C602-A13E-4348-848C-B5E2DE2637C6}" type="presOf" srcId="{AEE79E3B-5A16-42F1-B3BA-CC80E524ACC7}" destId="{FB039AAB-0770-4BDD-9602-6F80B495E866}" srcOrd="0" destOrd="0" presId="urn:microsoft.com/office/officeart/2005/8/layout/radial6"/>
    <dgm:cxn modelId="{3B552037-D20D-4670-A0A7-963791DA011C}" srcId="{612A74EC-9802-4DA1-94F6-B889A895ADDE}" destId="{EB92FAD8-B808-4C62-914A-3D088981A4A2}" srcOrd="0" destOrd="0" parTransId="{EBCB9D5A-F2CC-4E9B-BD32-06C29F40FB08}" sibTransId="{DD63A2D8-625F-4308-AE43-F75561C41F03}"/>
    <dgm:cxn modelId="{7EA7495A-702C-4622-AF6F-0E844B20F017}" srcId="{612A74EC-9802-4DA1-94F6-B889A895ADDE}" destId="{038F5AA8-62B4-4371-8108-A2C35CB87720}" srcOrd="3" destOrd="0" parTransId="{9EF88FCE-5B29-4615-B127-AF642E6BBF48}" sibTransId="{EA4CC81A-1DF7-46DA-805C-B26707EBF942}"/>
    <dgm:cxn modelId="{CE2603EB-C04D-452F-8840-E651664620A3}" srcId="{CBE29A88-3A88-4759-94B1-59F00C795E6D}" destId="{612A74EC-9802-4DA1-94F6-B889A895ADDE}" srcOrd="0" destOrd="0" parTransId="{367442B6-06B5-469C-939A-2B00202A41C3}" sibTransId="{B96F5D3D-D3A4-4C1A-A444-65E281D12364}"/>
    <dgm:cxn modelId="{29FF0D8C-ED9A-4F2F-A84C-89EB195CD22E}" type="presOf" srcId="{038F5AA8-62B4-4371-8108-A2C35CB87720}" destId="{54B6AE35-ED4F-4CE9-A283-DA2A61B26065}" srcOrd="0" destOrd="0" presId="urn:microsoft.com/office/officeart/2005/8/layout/radial6"/>
    <dgm:cxn modelId="{25C59AA7-C2D4-4267-9800-D28B9D4820ED}" srcId="{612A74EC-9802-4DA1-94F6-B889A895ADDE}" destId="{EEA59637-C2CF-4909-B252-6A6CCBEE14FE}" srcOrd="1" destOrd="0" parTransId="{D1F0E574-92DA-4282-BD02-C8D58256B8E1}" sibTransId="{DC26BECF-44CD-4D53-9F94-B5F8AF8AEA0E}"/>
    <dgm:cxn modelId="{FC2E7A87-C876-48F0-A2AA-146332C3A927}" type="presOf" srcId="{52FFEF2F-A608-4EAB-A40D-8C821DF564DC}" destId="{E7C158C4-41D5-4915-AE80-3CD45A862367}" srcOrd="0" destOrd="0" presId="urn:microsoft.com/office/officeart/2005/8/layout/radial6"/>
    <dgm:cxn modelId="{A3D86E0D-E4B5-4AC9-AD53-D55C1130327F}" type="presOf" srcId="{DC26BECF-44CD-4D53-9F94-B5F8AF8AEA0E}" destId="{053B6BC0-B926-486E-9ACF-44506071B891}" srcOrd="0" destOrd="0" presId="urn:microsoft.com/office/officeart/2005/8/layout/radial6"/>
    <dgm:cxn modelId="{92D838D7-39E9-4772-8060-581FA6850B1B}" type="presOf" srcId="{EEA59637-C2CF-4909-B252-6A6CCBEE14FE}" destId="{01BA38F3-B017-431E-B474-69F3FD9E6315}" srcOrd="0" destOrd="0" presId="urn:microsoft.com/office/officeart/2005/8/layout/radial6"/>
    <dgm:cxn modelId="{7D45ADB7-1529-40BB-9C83-2D394CA9C5D3}" type="presOf" srcId="{22A8530E-6A46-41F6-B474-7CEA03521BD0}" destId="{96EF1591-3E8C-414C-9A77-A304751D368A}" srcOrd="0" destOrd="0" presId="urn:microsoft.com/office/officeart/2005/8/layout/radial6"/>
    <dgm:cxn modelId="{A9F935BA-D9E8-4F5B-A257-DB9385F4415F}" type="presOf" srcId="{EB92FAD8-B808-4C62-914A-3D088981A4A2}" destId="{A47B07DA-0B33-4DC2-A9FC-7B1BE9C00CCA}" srcOrd="0" destOrd="0" presId="urn:microsoft.com/office/officeart/2005/8/layout/radial6"/>
    <dgm:cxn modelId="{F766E2E1-D952-4DB3-8C9B-22463A9FCCE2}" type="presOf" srcId="{612A74EC-9802-4DA1-94F6-B889A895ADDE}" destId="{BF78B830-2CDA-42DE-BD90-DF718814BC4B}" srcOrd="0" destOrd="0" presId="urn:microsoft.com/office/officeart/2005/8/layout/radial6"/>
    <dgm:cxn modelId="{FEC3FFC7-486B-4787-AF53-743907873CEB}" type="presOf" srcId="{DD63A2D8-625F-4308-AE43-F75561C41F03}" destId="{A2C3A0FE-5377-4A5A-8AD3-0CA130DF0BBA}" srcOrd="0" destOrd="0" presId="urn:microsoft.com/office/officeart/2005/8/layout/radial6"/>
    <dgm:cxn modelId="{4AD7D4A3-8D6F-40BD-8603-D883DDBC427F}" type="presOf" srcId="{D1D05EA8-8CB3-4891-9046-82E506E48AA9}" destId="{FC3DA1C5-E877-4C1E-983A-61FBB71D0365}" srcOrd="0" destOrd="0" presId="urn:microsoft.com/office/officeart/2005/8/layout/radial6"/>
    <dgm:cxn modelId="{3A28688C-185A-4BA1-A39B-7346513AC154}" type="presOf" srcId="{CBE29A88-3A88-4759-94B1-59F00C795E6D}" destId="{BEF86444-59A3-496D-B947-A0E9E4A8E89B}" srcOrd="0" destOrd="0" presId="urn:microsoft.com/office/officeart/2005/8/layout/radial6"/>
    <dgm:cxn modelId="{3844D0C6-271C-45A6-A660-A8848CBA35BF}" type="presParOf" srcId="{BEF86444-59A3-496D-B947-A0E9E4A8E89B}" destId="{BF78B830-2CDA-42DE-BD90-DF718814BC4B}" srcOrd="0" destOrd="0" presId="urn:microsoft.com/office/officeart/2005/8/layout/radial6"/>
    <dgm:cxn modelId="{9057D78F-1A55-4E29-B529-17B0A566DD5A}" type="presParOf" srcId="{BEF86444-59A3-496D-B947-A0E9E4A8E89B}" destId="{A47B07DA-0B33-4DC2-A9FC-7B1BE9C00CCA}" srcOrd="1" destOrd="0" presId="urn:microsoft.com/office/officeart/2005/8/layout/radial6"/>
    <dgm:cxn modelId="{DFCA7F0E-C33F-46C3-B611-12A276390004}" type="presParOf" srcId="{BEF86444-59A3-496D-B947-A0E9E4A8E89B}" destId="{C48F17F3-E4D5-4627-8B2A-AC37213AFDFB}" srcOrd="2" destOrd="0" presId="urn:microsoft.com/office/officeart/2005/8/layout/radial6"/>
    <dgm:cxn modelId="{4BB87C15-F738-4869-B875-5B5256A6B9DE}" type="presParOf" srcId="{BEF86444-59A3-496D-B947-A0E9E4A8E89B}" destId="{A2C3A0FE-5377-4A5A-8AD3-0CA130DF0BBA}" srcOrd="3" destOrd="0" presId="urn:microsoft.com/office/officeart/2005/8/layout/radial6"/>
    <dgm:cxn modelId="{EDD3DD2B-A7D9-470B-B488-4F3B1D3FCCCB}" type="presParOf" srcId="{BEF86444-59A3-496D-B947-A0E9E4A8E89B}" destId="{01BA38F3-B017-431E-B474-69F3FD9E6315}" srcOrd="4" destOrd="0" presId="urn:microsoft.com/office/officeart/2005/8/layout/radial6"/>
    <dgm:cxn modelId="{CE0B902C-5843-4A2D-A2C1-DD04985A7F00}" type="presParOf" srcId="{BEF86444-59A3-496D-B947-A0E9E4A8E89B}" destId="{7D9AFB22-2F71-4243-83A6-1E089136158C}" srcOrd="5" destOrd="0" presId="urn:microsoft.com/office/officeart/2005/8/layout/radial6"/>
    <dgm:cxn modelId="{28742509-CD03-4085-87F2-66F66F8DF814}" type="presParOf" srcId="{BEF86444-59A3-496D-B947-A0E9E4A8E89B}" destId="{053B6BC0-B926-486E-9ACF-44506071B891}" srcOrd="6" destOrd="0" presId="urn:microsoft.com/office/officeart/2005/8/layout/radial6"/>
    <dgm:cxn modelId="{FBC043C3-660B-4E45-AB75-564BA7D6B948}" type="presParOf" srcId="{BEF86444-59A3-496D-B947-A0E9E4A8E89B}" destId="{FB039AAB-0770-4BDD-9602-6F80B495E866}" srcOrd="7" destOrd="0" presId="urn:microsoft.com/office/officeart/2005/8/layout/radial6"/>
    <dgm:cxn modelId="{83E52522-5264-42DE-857D-919BAF7A2DF0}" type="presParOf" srcId="{BEF86444-59A3-496D-B947-A0E9E4A8E89B}" destId="{0A6C8A2C-8726-46DC-BDC9-64D7F43F662F}" srcOrd="8" destOrd="0" presId="urn:microsoft.com/office/officeart/2005/8/layout/radial6"/>
    <dgm:cxn modelId="{83F92310-D2A7-4573-B6D1-481CA40A5F44}" type="presParOf" srcId="{BEF86444-59A3-496D-B947-A0E9E4A8E89B}" destId="{96EF1591-3E8C-414C-9A77-A304751D368A}" srcOrd="9" destOrd="0" presId="urn:microsoft.com/office/officeart/2005/8/layout/radial6"/>
    <dgm:cxn modelId="{A5AAB1A1-27F8-4AC7-B69A-000DC828B13A}" type="presParOf" srcId="{BEF86444-59A3-496D-B947-A0E9E4A8E89B}" destId="{54B6AE35-ED4F-4CE9-A283-DA2A61B26065}" srcOrd="10" destOrd="0" presId="urn:microsoft.com/office/officeart/2005/8/layout/radial6"/>
    <dgm:cxn modelId="{D78CD240-8427-4FC0-BDF3-8148E766F0CC}" type="presParOf" srcId="{BEF86444-59A3-496D-B947-A0E9E4A8E89B}" destId="{CE8678B0-4F5A-4F8A-8FC8-F1C44B4DE392}" srcOrd="11" destOrd="0" presId="urn:microsoft.com/office/officeart/2005/8/layout/radial6"/>
    <dgm:cxn modelId="{4E1E591E-BBDC-4A80-8F56-7C843C41244C}" type="presParOf" srcId="{BEF86444-59A3-496D-B947-A0E9E4A8E89B}" destId="{3BA44FF3-D95C-4F05-A7D1-D987E4166F65}" srcOrd="12" destOrd="0" presId="urn:microsoft.com/office/officeart/2005/8/layout/radial6"/>
    <dgm:cxn modelId="{E7CEA7F0-BF83-44D7-A793-00999FB143AA}" type="presParOf" srcId="{BEF86444-59A3-496D-B947-A0E9E4A8E89B}" destId="{FC3DA1C5-E877-4C1E-983A-61FBB71D0365}" srcOrd="13" destOrd="0" presId="urn:microsoft.com/office/officeart/2005/8/layout/radial6"/>
    <dgm:cxn modelId="{94CD7A2A-3356-49A7-8389-73D1B5B9F537}" type="presParOf" srcId="{BEF86444-59A3-496D-B947-A0E9E4A8E89B}" destId="{F7DD3E05-8336-4425-9EA3-055CCE5E47A8}" srcOrd="14" destOrd="0" presId="urn:microsoft.com/office/officeart/2005/8/layout/radial6"/>
    <dgm:cxn modelId="{AF56DEF0-F640-45D0-BAF2-8D670A235F52}" type="presParOf" srcId="{BEF86444-59A3-496D-B947-A0E9E4A8E89B}" destId="{E7C158C4-41D5-4915-AE80-3CD45A86236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E29A88-3A88-4759-94B1-59F00C795E6D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612A74EC-9802-4DA1-94F6-B889A895ADDE}">
      <dgm:prSet phldrT="[文本]"/>
      <dgm:spPr/>
      <dgm:t>
        <a:bodyPr/>
        <a:lstStyle/>
        <a:p>
          <a:r>
            <a:rPr lang="zh-CN" altLang="en-US" b="1" dirty="0" smtClean="0"/>
            <a:t>算法可视化</a:t>
          </a:r>
          <a:endParaRPr lang="zh-CN" altLang="en-US" b="1" dirty="0"/>
        </a:p>
      </dgm:t>
    </dgm:pt>
    <dgm:pt modelId="{367442B6-06B5-469C-939A-2B00202A41C3}" type="parTrans" cxnId="{CE2603EB-C04D-452F-8840-E651664620A3}">
      <dgm:prSet/>
      <dgm:spPr/>
      <dgm:t>
        <a:bodyPr/>
        <a:lstStyle/>
        <a:p>
          <a:endParaRPr lang="zh-CN" altLang="en-US"/>
        </a:p>
      </dgm:t>
    </dgm:pt>
    <dgm:pt modelId="{B96F5D3D-D3A4-4C1A-A444-65E281D12364}" type="sibTrans" cxnId="{CE2603EB-C04D-452F-8840-E651664620A3}">
      <dgm:prSet/>
      <dgm:spPr/>
      <dgm:t>
        <a:bodyPr/>
        <a:lstStyle/>
        <a:p>
          <a:endParaRPr lang="zh-CN" altLang="en-US"/>
        </a:p>
      </dgm:t>
    </dgm:pt>
    <dgm:pt modelId="{EB92FAD8-B808-4C62-914A-3D088981A4A2}">
      <dgm:prSet phldrT="[文本]"/>
      <dgm:spPr/>
      <dgm:t>
        <a:bodyPr/>
        <a:lstStyle/>
        <a:p>
          <a:r>
            <a:rPr lang="zh-CN" altLang="en-US" dirty="0" smtClean="0"/>
            <a:t>递归</a:t>
          </a:r>
          <a:endParaRPr lang="zh-CN" altLang="en-US" dirty="0"/>
        </a:p>
      </dgm:t>
    </dgm:pt>
    <dgm:pt modelId="{EBCB9D5A-F2CC-4E9B-BD32-06C29F40FB08}" type="parTrans" cxnId="{3B552037-D20D-4670-A0A7-963791DA011C}">
      <dgm:prSet/>
      <dgm:spPr/>
      <dgm:t>
        <a:bodyPr/>
        <a:lstStyle/>
        <a:p>
          <a:endParaRPr lang="zh-CN" altLang="en-US"/>
        </a:p>
      </dgm:t>
    </dgm:pt>
    <dgm:pt modelId="{DD63A2D8-625F-4308-AE43-F75561C41F03}" type="sibTrans" cxnId="{3B552037-D20D-4670-A0A7-963791DA011C}">
      <dgm:prSet/>
      <dgm:spPr/>
      <dgm:t>
        <a:bodyPr/>
        <a:lstStyle/>
        <a:p>
          <a:endParaRPr lang="zh-CN" altLang="en-US"/>
        </a:p>
      </dgm:t>
    </dgm:pt>
    <dgm:pt modelId="{EEA59637-C2CF-4909-B252-6A6CCBEE14FE}">
      <dgm:prSet phldrT="[文本]"/>
      <dgm:spPr/>
      <dgm:t>
        <a:bodyPr/>
        <a:lstStyle/>
        <a:p>
          <a:r>
            <a:rPr lang="zh-CN" altLang="en-US" dirty="0" smtClean="0"/>
            <a:t>索引</a:t>
          </a:r>
          <a:endParaRPr lang="zh-CN" altLang="en-US" dirty="0"/>
        </a:p>
      </dgm:t>
    </dgm:pt>
    <dgm:pt modelId="{D1F0E574-92DA-4282-BD02-C8D58256B8E1}" type="parTrans" cxnId="{25C59AA7-C2D4-4267-9800-D28B9D4820ED}">
      <dgm:prSet/>
      <dgm:spPr/>
      <dgm:t>
        <a:bodyPr/>
        <a:lstStyle/>
        <a:p>
          <a:endParaRPr lang="zh-CN" altLang="en-US"/>
        </a:p>
      </dgm:t>
    </dgm:pt>
    <dgm:pt modelId="{DC26BECF-44CD-4D53-9F94-B5F8AF8AEA0E}" type="sibTrans" cxnId="{25C59AA7-C2D4-4267-9800-D28B9D4820ED}">
      <dgm:prSet/>
      <dgm:spPr/>
      <dgm:t>
        <a:bodyPr/>
        <a:lstStyle/>
        <a:p>
          <a:endParaRPr lang="zh-CN" altLang="en-US"/>
        </a:p>
      </dgm:t>
    </dgm:pt>
    <dgm:pt modelId="{AEE79E3B-5A16-42F1-B3BA-CC80E524ACC7}">
      <dgm:prSet phldrT="[文本]"/>
      <dgm:spPr/>
      <dgm:t>
        <a:bodyPr/>
        <a:lstStyle/>
        <a:p>
          <a:r>
            <a:rPr lang="zh-CN" altLang="en-US" dirty="0" smtClean="0"/>
            <a:t>排序</a:t>
          </a:r>
          <a:endParaRPr lang="zh-CN" altLang="en-US" dirty="0"/>
        </a:p>
      </dgm:t>
    </dgm:pt>
    <dgm:pt modelId="{E79C86E7-274B-441C-B5FC-8B68F6D4F831}" type="parTrans" cxnId="{B5317FFD-1599-48B7-A943-58D696189D2A}">
      <dgm:prSet/>
      <dgm:spPr/>
      <dgm:t>
        <a:bodyPr/>
        <a:lstStyle/>
        <a:p>
          <a:endParaRPr lang="zh-CN" altLang="en-US"/>
        </a:p>
      </dgm:t>
    </dgm:pt>
    <dgm:pt modelId="{22A8530E-6A46-41F6-B474-7CEA03521BD0}" type="sibTrans" cxnId="{B5317FFD-1599-48B7-A943-58D696189D2A}">
      <dgm:prSet/>
      <dgm:spPr/>
      <dgm:t>
        <a:bodyPr/>
        <a:lstStyle/>
        <a:p>
          <a:endParaRPr lang="zh-CN" altLang="en-US"/>
        </a:p>
      </dgm:t>
    </dgm:pt>
    <dgm:pt modelId="{038F5AA8-62B4-4371-8108-A2C35CB87720}">
      <dgm:prSet phldrT="[文本]"/>
      <dgm:spPr/>
      <dgm:t>
        <a:bodyPr/>
        <a:lstStyle/>
        <a:p>
          <a:r>
            <a:rPr lang="zh-CN" altLang="en-US" dirty="0" smtClean="0"/>
            <a:t>图论算法</a:t>
          </a:r>
          <a:endParaRPr lang="zh-CN" altLang="en-US" dirty="0"/>
        </a:p>
      </dgm:t>
    </dgm:pt>
    <dgm:pt modelId="{9EF88FCE-5B29-4615-B127-AF642E6BBF48}" type="parTrans" cxnId="{7EA7495A-702C-4622-AF6F-0E844B20F017}">
      <dgm:prSet/>
      <dgm:spPr/>
      <dgm:t>
        <a:bodyPr/>
        <a:lstStyle/>
        <a:p>
          <a:endParaRPr lang="zh-CN" altLang="en-US"/>
        </a:p>
      </dgm:t>
    </dgm:pt>
    <dgm:pt modelId="{EA4CC81A-1DF7-46DA-805C-B26707EBF942}" type="sibTrans" cxnId="{7EA7495A-702C-4622-AF6F-0E844B20F017}">
      <dgm:prSet/>
      <dgm:spPr/>
      <dgm:t>
        <a:bodyPr/>
        <a:lstStyle/>
        <a:p>
          <a:endParaRPr lang="zh-CN" altLang="en-US"/>
        </a:p>
      </dgm:t>
    </dgm:pt>
    <dgm:pt modelId="{D1D05EA8-8CB3-4891-9046-82E506E48AA9}">
      <dgm:prSet phldrT="[文本]"/>
      <dgm:spPr/>
      <dgm:t>
        <a:bodyPr/>
        <a:lstStyle/>
        <a:p>
          <a:r>
            <a:rPr lang="zh-CN" altLang="en-US" dirty="0" smtClean="0"/>
            <a:t>动态规划</a:t>
          </a:r>
          <a:endParaRPr lang="zh-CN" altLang="en-US" dirty="0"/>
        </a:p>
      </dgm:t>
    </dgm:pt>
    <dgm:pt modelId="{6059483A-17E6-44E7-9B56-AE39B8E96EDE}" type="parTrans" cxnId="{8EAEA8AF-9B20-427C-86DB-B0CBCE8649C0}">
      <dgm:prSet/>
      <dgm:spPr/>
      <dgm:t>
        <a:bodyPr/>
        <a:lstStyle/>
        <a:p>
          <a:endParaRPr lang="zh-CN" altLang="en-US"/>
        </a:p>
      </dgm:t>
    </dgm:pt>
    <dgm:pt modelId="{52FFEF2F-A608-4EAB-A40D-8C821DF564DC}" type="sibTrans" cxnId="{8EAEA8AF-9B20-427C-86DB-B0CBCE8649C0}">
      <dgm:prSet/>
      <dgm:spPr/>
      <dgm:t>
        <a:bodyPr/>
        <a:lstStyle/>
        <a:p>
          <a:endParaRPr lang="zh-CN" altLang="en-US"/>
        </a:p>
      </dgm:t>
    </dgm:pt>
    <dgm:pt modelId="{BEF86444-59A3-496D-B947-A0E9E4A8E89B}" type="pres">
      <dgm:prSet presAssocID="{CBE29A88-3A88-4759-94B1-59F00C795E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78B830-2CDA-42DE-BD90-DF718814BC4B}" type="pres">
      <dgm:prSet presAssocID="{612A74EC-9802-4DA1-94F6-B889A895ADDE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A47B07DA-0B33-4DC2-A9FC-7B1BE9C00CCA}" type="pres">
      <dgm:prSet presAssocID="{EB92FAD8-B808-4C62-914A-3D088981A4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8F17F3-E4D5-4627-8B2A-AC37213AFDFB}" type="pres">
      <dgm:prSet presAssocID="{EB92FAD8-B808-4C62-914A-3D088981A4A2}" presName="dummy" presStyleCnt="0"/>
      <dgm:spPr/>
    </dgm:pt>
    <dgm:pt modelId="{A2C3A0FE-5377-4A5A-8AD3-0CA130DF0BBA}" type="pres">
      <dgm:prSet presAssocID="{DD63A2D8-625F-4308-AE43-F75561C41F03}" presName="sibTrans" presStyleLbl="sibTrans2D1" presStyleIdx="0" presStyleCnt="5" custLinFactNeighborY="-470"/>
      <dgm:spPr/>
      <dgm:t>
        <a:bodyPr/>
        <a:lstStyle/>
        <a:p>
          <a:endParaRPr lang="zh-CN" altLang="en-US"/>
        </a:p>
      </dgm:t>
    </dgm:pt>
    <dgm:pt modelId="{01BA38F3-B017-431E-B474-69F3FD9E6315}" type="pres">
      <dgm:prSet presAssocID="{EEA59637-C2CF-4909-B252-6A6CCBEE14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9AFB22-2F71-4243-83A6-1E089136158C}" type="pres">
      <dgm:prSet presAssocID="{EEA59637-C2CF-4909-B252-6A6CCBEE14FE}" presName="dummy" presStyleCnt="0"/>
      <dgm:spPr/>
    </dgm:pt>
    <dgm:pt modelId="{053B6BC0-B926-486E-9ACF-44506071B891}" type="pres">
      <dgm:prSet presAssocID="{DC26BECF-44CD-4D53-9F94-B5F8AF8AEA0E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B039AAB-0770-4BDD-9602-6F80B495E866}" type="pres">
      <dgm:prSet presAssocID="{AEE79E3B-5A16-42F1-B3BA-CC80E524AC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6C8A2C-8726-46DC-BDC9-64D7F43F662F}" type="pres">
      <dgm:prSet presAssocID="{AEE79E3B-5A16-42F1-B3BA-CC80E524ACC7}" presName="dummy" presStyleCnt="0"/>
      <dgm:spPr/>
    </dgm:pt>
    <dgm:pt modelId="{96EF1591-3E8C-414C-9A77-A304751D368A}" type="pres">
      <dgm:prSet presAssocID="{22A8530E-6A46-41F6-B474-7CEA03521BD0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54B6AE35-ED4F-4CE9-A283-DA2A61B26065}" type="pres">
      <dgm:prSet presAssocID="{038F5AA8-62B4-4371-8108-A2C35CB877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8678B0-4F5A-4F8A-8FC8-F1C44B4DE392}" type="pres">
      <dgm:prSet presAssocID="{038F5AA8-62B4-4371-8108-A2C35CB87720}" presName="dummy" presStyleCnt="0"/>
      <dgm:spPr/>
    </dgm:pt>
    <dgm:pt modelId="{3BA44FF3-D95C-4F05-A7D1-D987E4166F65}" type="pres">
      <dgm:prSet presAssocID="{EA4CC81A-1DF7-46DA-805C-B26707EBF942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C3DA1C5-E877-4C1E-983A-61FBB71D0365}" type="pres">
      <dgm:prSet presAssocID="{D1D05EA8-8CB3-4891-9046-82E506E48A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DD3E05-8336-4425-9EA3-055CCE5E47A8}" type="pres">
      <dgm:prSet presAssocID="{D1D05EA8-8CB3-4891-9046-82E506E48AA9}" presName="dummy" presStyleCnt="0"/>
      <dgm:spPr/>
    </dgm:pt>
    <dgm:pt modelId="{E7C158C4-41D5-4915-AE80-3CD45A862367}" type="pres">
      <dgm:prSet presAssocID="{52FFEF2F-A608-4EAB-A40D-8C821DF564DC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308F78D6-85A7-4EDA-93FC-032A35C05BB1}" type="presOf" srcId="{CBE29A88-3A88-4759-94B1-59F00C795E6D}" destId="{BEF86444-59A3-496D-B947-A0E9E4A8E89B}" srcOrd="0" destOrd="0" presId="urn:microsoft.com/office/officeart/2005/8/layout/radial6"/>
    <dgm:cxn modelId="{8EAEA8AF-9B20-427C-86DB-B0CBCE8649C0}" srcId="{612A74EC-9802-4DA1-94F6-B889A895ADDE}" destId="{D1D05EA8-8CB3-4891-9046-82E506E48AA9}" srcOrd="4" destOrd="0" parTransId="{6059483A-17E6-44E7-9B56-AE39B8E96EDE}" sibTransId="{52FFEF2F-A608-4EAB-A40D-8C821DF564DC}"/>
    <dgm:cxn modelId="{5C9D2BF4-7677-42DC-AFD2-314F725ED98A}" type="presOf" srcId="{EA4CC81A-1DF7-46DA-805C-B26707EBF942}" destId="{3BA44FF3-D95C-4F05-A7D1-D987E4166F65}" srcOrd="0" destOrd="0" presId="urn:microsoft.com/office/officeart/2005/8/layout/radial6"/>
    <dgm:cxn modelId="{B5317FFD-1599-48B7-A943-58D696189D2A}" srcId="{612A74EC-9802-4DA1-94F6-B889A895ADDE}" destId="{AEE79E3B-5A16-42F1-B3BA-CC80E524ACC7}" srcOrd="2" destOrd="0" parTransId="{E79C86E7-274B-441C-B5FC-8B68F6D4F831}" sibTransId="{22A8530E-6A46-41F6-B474-7CEA03521BD0}"/>
    <dgm:cxn modelId="{78A6D664-12E8-443D-9028-4CD74C3010C7}" type="presOf" srcId="{52FFEF2F-A608-4EAB-A40D-8C821DF564DC}" destId="{E7C158C4-41D5-4915-AE80-3CD45A862367}" srcOrd="0" destOrd="0" presId="urn:microsoft.com/office/officeart/2005/8/layout/radial6"/>
    <dgm:cxn modelId="{038DBB1C-1E64-4047-AF75-A49917E2F9B6}" type="presOf" srcId="{EEA59637-C2CF-4909-B252-6A6CCBEE14FE}" destId="{01BA38F3-B017-431E-B474-69F3FD9E6315}" srcOrd="0" destOrd="0" presId="urn:microsoft.com/office/officeart/2005/8/layout/radial6"/>
    <dgm:cxn modelId="{98D0DD75-62F9-4D81-97EB-9FAA1EA98D19}" type="presOf" srcId="{22A8530E-6A46-41F6-B474-7CEA03521BD0}" destId="{96EF1591-3E8C-414C-9A77-A304751D368A}" srcOrd="0" destOrd="0" presId="urn:microsoft.com/office/officeart/2005/8/layout/radial6"/>
    <dgm:cxn modelId="{91EE9552-358F-4441-A8B0-F1947B785DFD}" type="presOf" srcId="{038F5AA8-62B4-4371-8108-A2C35CB87720}" destId="{54B6AE35-ED4F-4CE9-A283-DA2A61B26065}" srcOrd="0" destOrd="0" presId="urn:microsoft.com/office/officeart/2005/8/layout/radial6"/>
    <dgm:cxn modelId="{3B552037-D20D-4670-A0A7-963791DA011C}" srcId="{612A74EC-9802-4DA1-94F6-B889A895ADDE}" destId="{EB92FAD8-B808-4C62-914A-3D088981A4A2}" srcOrd="0" destOrd="0" parTransId="{EBCB9D5A-F2CC-4E9B-BD32-06C29F40FB08}" sibTransId="{DD63A2D8-625F-4308-AE43-F75561C41F03}"/>
    <dgm:cxn modelId="{7EA7495A-702C-4622-AF6F-0E844B20F017}" srcId="{612A74EC-9802-4DA1-94F6-B889A895ADDE}" destId="{038F5AA8-62B4-4371-8108-A2C35CB87720}" srcOrd="3" destOrd="0" parTransId="{9EF88FCE-5B29-4615-B127-AF642E6BBF48}" sibTransId="{EA4CC81A-1DF7-46DA-805C-B26707EBF942}"/>
    <dgm:cxn modelId="{CE2603EB-C04D-452F-8840-E651664620A3}" srcId="{CBE29A88-3A88-4759-94B1-59F00C795E6D}" destId="{612A74EC-9802-4DA1-94F6-B889A895ADDE}" srcOrd="0" destOrd="0" parTransId="{367442B6-06B5-469C-939A-2B00202A41C3}" sibTransId="{B96F5D3D-D3A4-4C1A-A444-65E281D12364}"/>
    <dgm:cxn modelId="{25C59AA7-C2D4-4267-9800-D28B9D4820ED}" srcId="{612A74EC-9802-4DA1-94F6-B889A895ADDE}" destId="{EEA59637-C2CF-4909-B252-6A6CCBEE14FE}" srcOrd="1" destOrd="0" parTransId="{D1F0E574-92DA-4282-BD02-C8D58256B8E1}" sibTransId="{DC26BECF-44CD-4D53-9F94-B5F8AF8AEA0E}"/>
    <dgm:cxn modelId="{4FD228C8-24D0-4C92-8F13-4B5A63A89480}" type="presOf" srcId="{612A74EC-9802-4DA1-94F6-B889A895ADDE}" destId="{BF78B830-2CDA-42DE-BD90-DF718814BC4B}" srcOrd="0" destOrd="0" presId="urn:microsoft.com/office/officeart/2005/8/layout/radial6"/>
    <dgm:cxn modelId="{744BB419-2B3A-4E13-B941-ECB9DE422991}" type="presOf" srcId="{DD63A2D8-625F-4308-AE43-F75561C41F03}" destId="{A2C3A0FE-5377-4A5A-8AD3-0CA130DF0BBA}" srcOrd="0" destOrd="0" presId="urn:microsoft.com/office/officeart/2005/8/layout/radial6"/>
    <dgm:cxn modelId="{0124F4F7-06FA-4166-A4EB-1542F11744F4}" type="presOf" srcId="{D1D05EA8-8CB3-4891-9046-82E506E48AA9}" destId="{FC3DA1C5-E877-4C1E-983A-61FBB71D0365}" srcOrd="0" destOrd="0" presId="urn:microsoft.com/office/officeart/2005/8/layout/radial6"/>
    <dgm:cxn modelId="{C9A8E450-79F9-4101-AB03-D190B9B84E46}" type="presOf" srcId="{DC26BECF-44CD-4D53-9F94-B5F8AF8AEA0E}" destId="{053B6BC0-B926-486E-9ACF-44506071B891}" srcOrd="0" destOrd="0" presId="urn:microsoft.com/office/officeart/2005/8/layout/radial6"/>
    <dgm:cxn modelId="{840B1F2B-B9E6-4794-B1EF-5105CA23F5E2}" type="presOf" srcId="{AEE79E3B-5A16-42F1-B3BA-CC80E524ACC7}" destId="{FB039AAB-0770-4BDD-9602-6F80B495E866}" srcOrd="0" destOrd="0" presId="urn:microsoft.com/office/officeart/2005/8/layout/radial6"/>
    <dgm:cxn modelId="{C0D203FB-6572-4100-8BA4-BD6E08C5A13F}" type="presOf" srcId="{EB92FAD8-B808-4C62-914A-3D088981A4A2}" destId="{A47B07DA-0B33-4DC2-A9FC-7B1BE9C00CCA}" srcOrd="0" destOrd="0" presId="urn:microsoft.com/office/officeart/2005/8/layout/radial6"/>
    <dgm:cxn modelId="{27E41F6B-22E8-4A44-A829-D1BAF689F537}" type="presParOf" srcId="{BEF86444-59A3-496D-B947-A0E9E4A8E89B}" destId="{BF78B830-2CDA-42DE-BD90-DF718814BC4B}" srcOrd="0" destOrd="0" presId="urn:microsoft.com/office/officeart/2005/8/layout/radial6"/>
    <dgm:cxn modelId="{95F0E5C2-B7DF-44B0-9DD4-D8B1CAC1BA9D}" type="presParOf" srcId="{BEF86444-59A3-496D-B947-A0E9E4A8E89B}" destId="{A47B07DA-0B33-4DC2-A9FC-7B1BE9C00CCA}" srcOrd="1" destOrd="0" presId="urn:microsoft.com/office/officeart/2005/8/layout/radial6"/>
    <dgm:cxn modelId="{42B8F4A0-1E24-46A7-B4B5-FCBFBDD98AC0}" type="presParOf" srcId="{BEF86444-59A3-496D-B947-A0E9E4A8E89B}" destId="{C48F17F3-E4D5-4627-8B2A-AC37213AFDFB}" srcOrd="2" destOrd="0" presId="urn:microsoft.com/office/officeart/2005/8/layout/radial6"/>
    <dgm:cxn modelId="{91532416-B337-471D-998C-B8C20B155DD4}" type="presParOf" srcId="{BEF86444-59A3-496D-B947-A0E9E4A8E89B}" destId="{A2C3A0FE-5377-4A5A-8AD3-0CA130DF0BBA}" srcOrd="3" destOrd="0" presId="urn:microsoft.com/office/officeart/2005/8/layout/radial6"/>
    <dgm:cxn modelId="{7FDDAE11-8E03-4C0A-A0DF-D32EB6AC1432}" type="presParOf" srcId="{BEF86444-59A3-496D-B947-A0E9E4A8E89B}" destId="{01BA38F3-B017-431E-B474-69F3FD9E6315}" srcOrd="4" destOrd="0" presId="urn:microsoft.com/office/officeart/2005/8/layout/radial6"/>
    <dgm:cxn modelId="{FA90DB1B-73BA-4330-9DF7-3361F88D14BB}" type="presParOf" srcId="{BEF86444-59A3-496D-B947-A0E9E4A8E89B}" destId="{7D9AFB22-2F71-4243-83A6-1E089136158C}" srcOrd="5" destOrd="0" presId="urn:microsoft.com/office/officeart/2005/8/layout/radial6"/>
    <dgm:cxn modelId="{4EC9A902-D9D9-4F05-B59C-993162C3D16C}" type="presParOf" srcId="{BEF86444-59A3-496D-B947-A0E9E4A8E89B}" destId="{053B6BC0-B926-486E-9ACF-44506071B891}" srcOrd="6" destOrd="0" presId="urn:microsoft.com/office/officeart/2005/8/layout/radial6"/>
    <dgm:cxn modelId="{6A7B1D6A-1278-41E3-8195-43251AEE93F5}" type="presParOf" srcId="{BEF86444-59A3-496D-B947-A0E9E4A8E89B}" destId="{FB039AAB-0770-4BDD-9602-6F80B495E866}" srcOrd="7" destOrd="0" presId="urn:microsoft.com/office/officeart/2005/8/layout/radial6"/>
    <dgm:cxn modelId="{00185338-A403-4A4C-BC47-E98FB2DDD409}" type="presParOf" srcId="{BEF86444-59A3-496D-B947-A0E9E4A8E89B}" destId="{0A6C8A2C-8726-46DC-BDC9-64D7F43F662F}" srcOrd="8" destOrd="0" presId="urn:microsoft.com/office/officeart/2005/8/layout/radial6"/>
    <dgm:cxn modelId="{57CBB8B0-A629-4809-9B0E-049B4C52C8A7}" type="presParOf" srcId="{BEF86444-59A3-496D-B947-A0E9E4A8E89B}" destId="{96EF1591-3E8C-414C-9A77-A304751D368A}" srcOrd="9" destOrd="0" presId="urn:microsoft.com/office/officeart/2005/8/layout/radial6"/>
    <dgm:cxn modelId="{89CF0B3A-1D5A-4170-9917-A37E0401968E}" type="presParOf" srcId="{BEF86444-59A3-496D-B947-A0E9E4A8E89B}" destId="{54B6AE35-ED4F-4CE9-A283-DA2A61B26065}" srcOrd="10" destOrd="0" presId="urn:microsoft.com/office/officeart/2005/8/layout/radial6"/>
    <dgm:cxn modelId="{46E92284-0AE9-4F9C-9D90-C08AB6ACD101}" type="presParOf" srcId="{BEF86444-59A3-496D-B947-A0E9E4A8E89B}" destId="{CE8678B0-4F5A-4F8A-8FC8-F1C44B4DE392}" srcOrd="11" destOrd="0" presId="urn:microsoft.com/office/officeart/2005/8/layout/radial6"/>
    <dgm:cxn modelId="{940DFD1D-F364-4275-8EDD-CE4C1A050202}" type="presParOf" srcId="{BEF86444-59A3-496D-B947-A0E9E4A8E89B}" destId="{3BA44FF3-D95C-4F05-A7D1-D987E4166F65}" srcOrd="12" destOrd="0" presId="urn:microsoft.com/office/officeart/2005/8/layout/radial6"/>
    <dgm:cxn modelId="{66981EFE-3D6E-423D-B9A3-54337761C062}" type="presParOf" srcId="{BEF86444-59A3-496D-B947-A0E9E4A8E89B}" destId="{FC3DA1C5-E877-4C1E-983A-61FBB71D0365}" srcOrd="13" destOrd="0" presId="urn:microsoft.com/office/officeart/2005/8/layout/radial6"/>
    <dgm:cxn modelId="{865B765A-FA27-41AE-BF90-3E708CFF988E}" type="presParOf" srcId="{BEF86444-59A3-496D-B947-A0E9E4A8E89B}" destId="{F7DD3E05-8336-4425-9EA3-055CCE5E47A8}" srcOrd="14" destOrd="0" presId="urn:microsoft.com/office/officeart/2005/8/layout/radial6"/>
    <dgm:cxn modelId="{D55BFB61-CE5D-4DB7-89E3-42DC7FC3C102}" type="presParOf" srcId="{BEF86444-59A3-496D-B947-A0E9E4A8E89B}" destId="{E7C158C4-41D5-4915-AE80-3CD45A86236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BC1B0-B930-42FF-98C5-0988036B7595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50CEB52-312F-412C-8EFD-52E6439AA89C}">
      <dgm:prSet phldrT="[文本]"/>
      <dgm:spPr/>
      <dgm:t>
        <a:bodyPr/>
        <a:lstStyle/>
        <a:p>
          <a:r>
            <a:rPr lang="zh-CN" altLang="en-US" b="1" dirty="0" smtClean="0"/>
            <a:t>代码相似性检测</a:t>
          </a:r>
          <a:endParaRPr lang="zh-CN" altLang="en-US" b="1" dirty="0"/>
        </a:p>
      </dgm:t>
    </dgm:pt>
    <dgm:pt modelId="{537DC14B-F3C4-4E1C-BEA4-14CCCD75C9BE}" type="parTrans" cxnId="{E49026B3-7FD4-4E0B-91F2-67D531A3596D}">
      <dgm:prSet/>
      <dgm:spPr/>
      <dgm:t>
        <a:bodyPr/>
        <a:lstStyle/>
        <a:p>
          <a:endParaRPr lang="zh-CN" altLang="en-US" b="0"/>
        </a:p>
      </dgm:t>
    </dgm:pt>
    <dgm:pt modelId="{B46C74E9-8B5E-46BD-B6B7-7E95B51972CF}" type="sibTrans" cxnId="{E49026B3-7FD4-4E0B-91F2-67D531A3596D}">
      <dgm:prSet/>
      <dgm:spPr/>
      <dgm:t>
        <a:bodyPr/>
        <a:lstStyle/>
        <a:p>
          <a:endParaRPr lang="zh-CN" altLang="en-US" b="0"/>
        </a:p>
      </dgm:t>
    </dgm:pt>
    <dgm:pt modelId="{6F03E54B-ECF2-49E3-AAD2-D6688D7F9831}">
      <dgm:prSet phldrT="[文本]"/>
      <dgm:spPr/>
      <dgm:t>
        <a:bodyPr/>
        <a:lstStyle/>
        <a:p>
          <a:r>
            <a:rPr lang="zh-CN" altLang="en-US" b="0" i="0" dirty="0"/>
            <a:t>修改注释</a:t>
          </a:r>
          <a:endParaRPr lang="zh-CN" altLang="en-US" b="0" dirty="0"/>
        </a:p>
      </dgm:t>
    </dgm:pt>
    <dgm:pt modelId="{6FD418A8-CC51-4991-84F4-B524B0726E4F}" type="parTrans" cxnId="{1404EF6A-CA8A-45F7-B9F9-3BEF927D9050}">
      <dgm:prSet/>
      <dgm:spPr/>
      <dgm:t>
        <a:bodyPr/>
        <a:lstStyle/>
        <a:p>
          <a:endParaRPr lang="zh-CN" altLang="en-US" b="0"/>
        </a:p>
      </dgm:t>
    </dgm:pt>
    <dgm:pt modelId="{DCA2CD0A-0AE9-44F9-B349-2AA3391F7ABD}" type="sibTrans" cxnId="{1404EF6A-CA8A-45F7-B9F9-3BEF927D9050}">
      <dgm:prSet/>
      <dgm:spPr/>
      <dgm:t>
        <a:bodyPr/>
        <a:lstStyle/>
        <a:p>
          <a:endParaRPr lang="zh-CN" altLang="en-US" b="0"/>
        </a:p>
      </dgm:t>
    </dgm:pt>
    <dgm:pt modelId="{944AA6FC-18C5-4C6F-B671-CABFF5ECFDF7}">
      <dgm:prSet phldrT="[文本]"/>
      <dgm:spPr/>
      <dgm:t>
        <a:bodyPr/>
        <a:lstStyle/>
        <a:p>
          <a:r>
            <a:rPr lang="zh-CN" altLang="en-US" b="0" i="0" dirty="0"/>
            <a:t>重新排版</a:t>
          </a:r>
          <a:endParaRPr lang="zh-CN" altLang="en-US" b="0" dirty="0"/>
        </a:p>
      </dgm:t>
    </dgm:pt>
    <dgm:pt modelId="{8B9D3E21-FA3B-4478-97D5-BD2CDA40851E}" type="parTrans" cxnId="{8B5C25E2-C6DF-4107-85F2-CD722BF06E3A}">
      <dgm:prSet/>
      <dgm:spPr/>
      <dgm:t>
        <a:bodyPr/>
        <a:lstStyle/>
        <a:p>
          <a:endParaRPr lang="zh-CN" altLang="en-US" b="0"/>
        </a:p>
      </dgm:t>
    </dgm:pt>
    <dgm:pt modelId="{2691055F-A90E-4572-AE2B-4E1503F511ED}" type="sibTrans" cxnId="{8B5C25E2-C6DF-4107-85F2-CD722BF06E3A}">
      <dgm:prSet/>
      <dgm:spPr/>
      <dgm:t>
        <a:bodyPr/>
        <a:lstStyle/>
        <a:p>
          <a:endParaRPr lang="zh-CN" altLang="en-US" b="0"/>
        </a:p>
      </dgm:t>
    </dgm:pt>
    <dgm:pt modelId="{09F304CB-971D-4719-8FDE-D32111A12116}">
      <dgm:prSet phldrT="[文本]"/>
      <dgm:spPr/>
      <dgm:t>
        <a:bodyPr/>
        <a:lstStyle/>
        <a:p>
          <a:r>
            <a:rPr lang="zh-CN" altLang="en-US" b="0" i="0" dirty="0"/>
            <a:t>标识符重命名</a:t>
          </a:r>
          <a:endParaRPr lang="zh-CN" altLang="en-US" b="0" dirty="0"/>
        </a:p>
      </dgm:t>
    </dgm:pt>
    <dgm:pt modelId="{1B5A0633-13A2-48D4-941A-7B65E61C7346}" type="parTrans" cxnId="{329C2D0A-30E1-4393-B003-26AC58D3EC95}">
      <dgm:prSet/>
      <dgm:spPr/>
      <dgm:t>
        <a:bodyPr/>
        <a:lstStyle/>
        <a:p>
          <a:endParaRPr lang="zh-CN" altLang="en-US" b="0"/>
        </a:p>
      </dgm:t>
    </dgm:pt>
    <dgm:pt modelId="{D0A5D7CF-5642-4966-A9F6-ABFA66C2E288}" type="sibTrans" cxnId="{329C2D0A-30E1-4393-B003-26AC58D3EC95}">
      <dgm:prSet/>
      <dgm:spPr/>
      <dgm:t>
        <a:bodyPr/>
        <a:lstStyle/>
        <a:p>
          <a:endParaRPr lang="zh-CN" altLang="en-US" b="0"/>
        </a:p>
      </dgm:t>
    </dgm:pt>
    <dgm:pt modelId="{E89B5571-F4F8-4A43-B114-398D7D4B86FE}">
      <dgm:prSet phldrT="[文本]"/>
      <dgm:spPr/>
      <dgm:t>
        <a:bodyPr/>
        <a:lstStyle/>
        <a:p>
          <a:r>
            <a:rPr lang="zh-CN" altLang="en-US" b="0" i="0" dirty="0"/>
            <a:t>代码块重排序</a:t>
          </a:r>
          <a:endParaRPr lang="zh-CN" altLang="en-US" b="0" dirty="0"/>
        </a:p>
      </dgm:t>
    </dgm:pt>
    <dgm:pt modelId="{5541B3A9-CACB-42EE-8A4A-042498261381}" type="parTrans" cxnId="{89AE4658-C013-4380-B271-E36DE70283D7}">
      <dgm:prSet/>
      <dgm:spPr/>
      <dgm:t>
        <a:bodyPr/>
        <a:lstStyle/>
        <a:p>
          <a:endParaRPr lang="zh-CN" altLang="en-US" b="0"/>
        </a:p>
      </dgm:t>
    </dgm:pt>
    <dgm:pt modelId="{7832A419-BA1E-4B9A-AAF8-09F388F5AC0F}" type="sibTrans" cxnId="{89AE4658-C013-4380-B271-E36DE70283D7}">
      <dgm:prSet/>
      <dgm:spPr/>
      <dgm:t>
        <a:bodyPr/>
        <a:lstStyle/>
        <a:p>
          <a:endParaRPr lang="zh-CN" altLang="en-US" b="0"/>
        </a:p>
      </dgm:t>
    </dgm:pt>
    <dgm:pt modelId="{D05383AD-0CD2-492A-88C4-091421CCB950}">
      <dgm:prSet phldrT="[文本]"/>
      <dgm:spPr/>
      <dgm:t>
        <a:bodyPr/>
        <a:lstStyle/>
        <a:p>
          <a:r>
            <a:rPr lang="zh-CN" altLang="en-US" b="0" i="0" dirty="0"/>
            <a:t>常量替换</a:t>
          </a:r>
          <a:endParaRPr lang="zh-CN" altLang="en-US" b="0" dirty="0"/>
        </a:p>
      </dgm:t>
    </dgm:pt>
    <dgm:pt modelId="{A750A1A7-7CD5-4A0C-BE33-27C86E817300}" type="parTrans" cxnId="{A15DBD24-BD05-4D9D-BB33-F4D98F351F1C}">
      <dgm:prSet/>
      <dgm:spPr/>
      <dgm:t>
        <a:bodyPr/>
        <a:lstStyle/>
        <a:p>
          <a:endParaRPr lang="zh-CN" altLang="en-US" b="0"/>
        </a:p>
      </dgm:t>
    </dgm:pt>
    <dgm:pt modelId="{6E6E8FD3-CBA6-41B3-AB56-7242DFB1AF78}" type="sibTrans" cxnId="{A15DBD24-BD05-4D9D-BB33-F4D98F351F1C}">
      <dgm:prSet/>
      <dgm:spPr/>
      <dgm:t>
        <a:bodyPr/>
        <a:lstStyle/>
        <a:p>
          <a:endParaRPr lang="zh-CN" altLang="en-US" b="0"/>
        </a:p>
      </dgm:t>
    </dgm:pt>
    <dgm:pt modelId="{212EB530-10EB-4CC6-ACD8-2C8E82944E68}">
      <dgm:prSet phldrT="[文本]"/>
      <dgm:spPr/>
      <dgm:t>
        <a:bodyPr/>
        <a:lstStyle/>
        <a:p>
          <a:r>
            <a:rPr lang="zh-CN" altLang="en-US" b="0" i="0" dirty="0"/>
            <a:t>改变数据类型</a:t>
          </a:r>
          <a:endParaRPr lang="zh-CN" altLang="en-US" b="0" dirty="0"/>
        </a:p>
      </dgm:t>
    </dgm:pt>
    <dgm:pt modelId="{BFD0DA75-0B1C-4185-8589-41A1498A82C1}" type="parTrans" cxnId="{22A0E73E-59EA-40CF-9C38-FA1294BE35FB}">
      <dgm:prSet/>
      <dgm:spPr/>
      <dgm:t>
        <a:bodyPr/>
        <a:lstStyle/>
        <a:p>
          <a:endParaRPr lang="zh-CN" altLang="en-US" b="0"/>
        </a:p>
      </dgm:t>
    </dgm:pt>
    <dgm:pt modelId="{A191B26F-6DAE-4C5D-A2E5-3BF0C190C0A8}" type="sibTrans" cxnId="{22A0E73E-59EA-40CF-9C38-FA1294BE35FB}">
      <dgm:prSet/>
      <dgm:spPr/>
      <dgm:t>
        <a:bodyPr/>
        <a:lstStyle/>
        <a:p>
          <a:endParaRPr lang="zh-CN" altLang="en-US" b="0"/>
        </a:p>
      </dgm:t>
    </dgm:pt>
    <dgm:pt modelId="{62DC4CBB-4806-4D75-99AA-74163C5032AB}">
      <dgm:prSet phldrT="[文本]"/>
      <dgm:spPr/>
      <dgm:t>
        <a:bodyPr/>
        <a:lstStyle/>
        <a:p>
          <a:r>
            <a:rPr lang="zh-CN" altLang="en-US" b="0" i="0" dirty="0"/>
            <a:t>代码冗余</a:t>
          </a:r>
          <a:endParaRPr lang="zh-CN" altLang="en-US" b="0" dirty="0"/>
        </a:p>
      </dgm:t>
    </dgm:pt>
    <dgm:pt modelId="{B3A4879E-33C9-47EE-A68B-CBB681C69E3D}" type="parTrans" cxnId="{0DF7F2F9-89FD-44BE-B1B8-57CD76483FFC}">
      <dgm:prSet/>
      <dgm:spPr/>
      <dgm:t>
        <a:bodyPr/>
        <a:lstStyle/>
        <a:p>
          <a:endParaRPr lang="zh-CN" altLang="en-US" b="0"/>
        </a:p>
      </dgm:t>
    </dgm:pt>
    <dgm:pt modelId="{A567D826-145E-41DC-9ACA-1742EE41704C}" type="sibTrans" cxnId="{0DF7F2F9-89FD-44BE-B1B8-57CD76483FFC}">
      <dgm:prSet/>
      <dgm:spPr/>
      <dgm:t>
        <a:bodyPr/>
        <a:lstStyle/>
        <a:p>
          <a:endParaRPr lang="zh-CN" altLang="en-US" b="0"/>
        </a:p>
      </dgm:t>
    </dgm:pt>
    <dgm:pt modelId="{089EF7CC-9179-4428-B1DF-1327877E9317}">
      <dgm:prSet phldrT="[文本]"/>
      <dgm:spPr/>
      <dgm:t>
        <a:bodyPr/>
        <a:lstStyle/>
        <a:p>
          <a:r>
            <a:rPr lang="zh-CN" altLang="en-US" b="0" i="0" dirty="0"/>
            <a:t>控制结构等价替换</a:t>
          </a:r>
          <a:endParaRPr lang="zh-CN" altLang="en-US" b="0" dirty="0"/>
        </a:p>
      </dgm:t>
    </dgm:pt>
    <dgm:pt modelId="{53B05133-9E59-4B1A-8D4D-06044B18B239}" type="parTrans" cxnId="{192C840A-16CD-497A-8894-114E35C5C008}">
      <dgm:prSet/>
      <dgm:spPr/>
      <dgm:t>
        <a:bodyPr/>
        <a:lstStyle/>
        <a:p>
          <a:endParaRPr lang="zh-CN" altLang="en-US" b="0"/>
        </a:p>
      </dgm:t>
    </dgm:pt>
    <dgm:pt modelId="{E11F8D6A-8D30-44AB-AF4B-6F6998BA14EC}" type="sibTrans" cxnId="{192C840A-16CD-497A-8894-114E35C5C008}">
      <dgm:prSet/>
      <dgm:spPr/>
      <dgm:t>
        <a:bodyPr/>
        <a:lstStyle/>
        <a:p>
          <a:endParaRPr lang="zh-CN" altLang="en-US" b="0"/>
        </a:p>
      </dgm:t>
    </dgm:pt>
    <dgm:pt modelId="{8430F92C-B4FA-4988-AFBA-5D0BFFA20892}">
      <dgm:prSet phldrT="[文本]"/>
      <dgm:spPr/>
      <dgm:t>
        <a:bodyPr/>
        <a:lstStyle/>
        <a:p>
          <a:r>
            <a:rPr lang="zh-CN" altLang="en-US" b="0" i="0" dirty="0"/>
            <a:t>表达式拆分</a:t>
          </a:r>
          <a:endParaRPr lang="zh-CN" altLang="en-US" b="0" dirty="0"/>
        </a:p>
      </dgm:t>
    </dgm:pt>
    <dgm:pt modelId="{C611BB9B-A39D-441C-9FFB-8EA14DC15C51}" type="parTrans" cxnId="{CEA4AAA0-E92B-4D6D-B041-019F30271B31}">
      <dgm:prSet/>
      <dgm:spPr/>
      <dgm:t>
        <a:bodyPr/>
        <a:lstStyle/>
        <a:p>
          <a:endParaRPr lang="zh-CN" altLang="en-US" b="0"/>
        </a:p>
      </dgm:t>
    </dgm:pt>
    <dgm:pt modelId="{54E2654C-7765-4970-A99D-FCE483661EA7}" type="sibTrans" cxnId="{CEA4AAA0-E92B-4D6D-B041-019F30271B31}">
      <dgm:prSet/>
      <dgm:spPr/>
      <dgm:t>
        <a:bodyPr/>
        <a:lstStyle/>
        <a:p>
          <a:endParaRPr lang="zh-CN" altLang="en-US" b="0"/>
        </a:p>
      </dgm:t>
    </dgm:pt>
    <dgm:pt modelId="{BAECF010-383B-4AB6-91A7-75D63EFF23BA}">
      <dgm:prSet phldrT="[文本]"/>
      <dgm:spPr/>
      <dgm:t>
        <a:bodyPr/>
        <a:lstStyle/>
        <a:p>
          <a:r>
            <a:rPr lang="zh-CN" altLang="en-US" b="0" i="0" dirty="0"/>
            <a:t>改变操作符</a:t>
          </a:r>
          <a:endParaRPr lang="zh-CN" altLang="en-US" b="0" dirty="0"/>
        </a:p>
      </dgm:t>
    </dgm:pt>
    <dgm:pt modelId="{0AA78492-1594-471B-90AF-346A6CA8ADE2}" type="parTrans" cxnId="{ACEBA21D-AEB2-4B32-82CF-3364D6E0992B}">
      <dgm:prSet/>
      <dgm:spPr/>
      <dgm:t>
        <a:bodyPr/>
        <a:lstStyle/>
        <a:p>
          <a:endParaRPr lang="zh-CN" altLang="en-US" b="0"/>
        </a:p>
      </dgm:t>
    </dgm:pt>
    <dgm:pt modelId="{C5E631B3-A2D7-45BD-9A7D-444216F73C3C}" type="sibTrans" cxnId="{ACEBA21D-AEB2-4B32-82CF-3364D6E0992B}">
      <dgm:prSet/>
      <dgm:spPr/>
      <dgm:t>
        <a:bodyPr/>
        <a:lstStyle/>
        <a:p>
          <a:endParaRPr lang="zh-CN" altLang="en-US" b="0"/>
        </a:p>
      </dgm:t>
    </dgm:pt>
    <dgm:pt modelId="{14F8269F-B65C-4BAD-8FF9-F4746EC81651}" type="pres">
      <dgm:prSet presAssocID="{9ACBC1B0-B930-42FF-98C5-0988036B75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ACC8D66-C977-4E44-8C10-F39B9E333435}" type="pres">
      <dgm:prSet presAssocID="{9ACBC1B0-B930-42FF-98C5-0988036B7595}" presName="radial" presStyleCnt="0">
        <dgm:presLayoutVars>
          <dgm:animLvl val="ctr"/>
        </dgm:presLayoutVars>
      </dgm:prSet>
      <dgm:spPr/>
      <dgm:t>
        <a:bodyPr/>
        <a:lstStyle/>
        <a:p>
          <a:endParaRPr lang="zh-CN" altLang="en-US"/>
        </a:p>
      </dgm:t>
    </dgm:pt>
    <dgm:pt modelId="{385094E9-C00F-4F7C-9153-BCB8524C2B05}" type="pres">
      <dgm:prSet presAssocID="{950CEB52-312F-412C-8EFD-52E6439AA89C}" presName="centerShape" presStyleLbl="vennNode1" presStyleIdx="0" presStyleCnt="11" custScaleX="82832" custScaleY="84998"/>
      <dgm:spPr/>
      <dgm:t>
        <a:bodyPr/>
        <a:lstStyle/>
        <a:p>
          <a:endParaRPr lang="zh-CN" altLang="en-US"/>
        </a:p>
      </dgm:t>
    </dgm:pt>
    <dgm:pt modelId="{CA8B310B-196F-42F3-A812-0E194559317E}" type="pres">
      <dgm:prSet presAssocID="{6F03E54B-ECF2-49E3-AAD2-D6688D7F9831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B13FBF-2794-4BED-82D9-4B25C65EDFFA}" type="pres">
      <dgm:prSet presAssocID="{944AA6FC-18C5-4C6F-B671-CABFF5ECFDF7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2AD7DC-F8BA-45CF-9B7D-F2098947B33B}" type="pres">
      <dgm:prSet presAssocID="{09F304CB-971D-4719-8FDE-D32111A12116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FD6E6E-D60E-47AB-B35B-C96E4DE4AB06}" type="pres">
      <dgm:prSet presAssocID="{E89B5571-F4F8-4A43-B114-398D7D4B86FE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03A7B9-9F7A-4E4B-BCB9-49091E7AEAAB}" type="pres">
      <dgm:prSet presAssocID="{D05383AD-0CD2-492A-88C4-091421CCB950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2687E4-B1EE-4587-9811-ECEE61D75DB9}" type="pres">
      <dgm:prSet presAssocID="{BAECF010-383B-4AB6-91A7-75D63EFF23BA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916E22-A420-4ADB-B985-866278869DE5}" type="pres">
      <dgm:prSet presAssocID="{212EB530-10EB-4CC6-ACD8-2C8E82944E68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DEF3CC-361A-41DE-B1E0-45F7F44518A5}" type="pres">
      <dgm:prSet presAssocID="{62DC4CBB-4806-4D75-99AA-74163C5032AB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A53B8A-EABF-4F3E-8FE8-B6517DDC0488}" type="pres">
      <dgm:prSet presAssocID="{8430F92C-B4FA-4988-AFBA-5D0BFFA20892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8FD184-443D-4543-BD91-4AEAABD4EE1E}" type="pres">
      <dgm:prSet presAssocID="{089EF7CC-9179-4428-B1DF-1327877E9317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30772B0-9072-4C44-ABC7-20AC0260C647}" type="presOf" srcId="{D05383AD-0CD2-492A-88C4-091421CCB950}" destId="{DD03A7B9-9F7A-4E4B-BCB9-49091E7AEAAB}" srcOrd="0" destOrd="0" presId="urn:microsoft.com/office/officeart/2005/8/layout/radial3"/>
    <dgm:cxn modelId="{62417079-5ABD-40CD-ACF4-2347D213D801}" type="presOf" srcId="{944AA6FC-18C5-4C6F-B671-CABFF5ECFDF7}" destId="{B5B13FBF-2794-4BED-82D9-4B25C65EDFFA}" srcOrd="0" destOrd="0" presId="urn:microsoft.com/office/officeart/2005/8/layout/radial3"/>
    <dgm:cxn modelId="{BBE6C087-CBE0-4152-AFDF-ACD4084161A0}" type="presOf" srcId="{950CEB52-312F-412C-8EFD-52E6439AA89C}" destId="{385094E9-C00F-4F7C-9153-BCB8524C2B05}" srcOrd="0" destOrd="0" presId="urn:microsoft.com/office/officeart/2005/8/layout/radial3"/>
    <dgm:cxn modelId="{89AE4658-C013-4380-B271-E36DE70283D7}" srcId="{950CEB52-312F-412C-8EFD-52E6439AA89C}" destId="{E89B5571-F4F8-4A43-B114-398D7D4B86FE}" srcOrd="3" destOrd="0" parTransId="{5541B3A9-CACB-42EE-8A4A-042498261381}" sibTransId="{7832A419-BA1E-4B9A-AAF8-09F388F5AC0F}"/>
    <dgm:cxn modelId="{8B5C25E2-C6DF-4107-85F2-CD722BF06E3A}" srcId="{950CEB52-312F-412C-8EFD-52E6439AA89C}" destId="{944AA6FC-18C5-4C6F-B671-CABFF5ECFDF7}" srcOrd="1" destOrd="0" parTransId="{8B9D3E21-FA3B-4478-97D5-BD2CDA40851E}" sibTransId="{2691055F-A90E-4572-AE2B-4E1503F511ED}"/>
    <dgm:cxn modelId="{0E65714C-5B88-4A17-99E6-D38A084A5DFE}" type="presOf" srcId="{62DC4CBB-4806-4D75-99AA-74163C5032AB}" destId="{32DEF3CC-361A-41DE-B1E0-45F7F44518A5}" srcOrd="0" destOrd="0" presId="urn:microsoft.com/office/officeart/2005/8/layout/radial3"/>
    <dgm:cxn modelId="{47130B8F-A8C8-4EDE-90E8-B5FD8D19BC07}" type="presOf" srcId="{09F304CB-971D-4719-8FDE-D32111A12116}" destId="{132AD7DC-F8BA-45CF-9B7D-F2098947B33B}" srcOrd="0" destOrd="0" presId="urn:microsoft.com/office/officeart/2005/8/layout/radial3"/>
    <dgm:cxn modelId="{329C2D0A-30E1-4393-B003-26AC58D3EC95}" srcId="{950CEB52-312F-412C-8EFD-52E6439AA89C}" destId="{09F304CB-971D-4719-8FDE-D32111A12116}" srcOrd="2" destOrd="0" parTransId="{1B5A0633-13A2-48D4-941A-7B65E61C7346}" sibTransId="{D0A5D7CF-5642-4966-A9F6-ABFA66C2E288}"/>
    <dgm:cxn modelId="{1CA68B95-0FA4-4C1C-A6E9-8CF687CB4F55}" type="presOf" srcId="{E89B5571-F4F8-4A43-B114-398D7D4B86FE}" destId="{10FD6E6E-D60E-47AB-B35B-C96E4DE4AB06}" srcOrd="0" destOrd="0" presId="urn:microsoft.com/office/officeart/2005/8/layout/radial3"/>
    <dgm:cxn modelId="{22A0E73E-59EA-40CF-9C38-FA1294BE35FB}" srcId="{950CEB52-312F-412C-8EFD-52E6439AA89C}" destId="{212EB530-10EB-4CC6-ACD8-2C8E82944E68}" srcOrd="6" destOrd="0" parTransId="{BFD0DA75-0B1C-4185-8589-41A1498A82C1}" sibTransId="{A191B26F-6DAE-4C5D-A2E5-3BF0C190C0A8}"/>
    <dgm:cxn modelId="{5A2F7089-9EA8-4EAD-AE4C-16E1D8ED81B5}" type="presOf" srcId="{6F03E54B-ECF2-49E3-AAD2-D6688D7F9831}" destId="{CA8B310B-196F-42F3-A812-0E194559317E}" srcOrd="0" destOrd="0" presId="urn:microsoft.com/office/officeart/2005/8/layout/radial3"/>
    <dgm:cxn modelId="{1404EF6A-CA8A-45F7-B9F9-3BEF927D9050}" srcId="{950CEB52-312F-412C-8EFD-52E6439AA89C}" destId="{6F03E54B-ECF2-49E3-AAD2-D6688D7F9831}" srcOrd="0" destOrd="0" parTransId="{6FD418A8-CC51-4991-84F4-B524B0726E4F}" sibTransId="{DCA2CD0A-0AE9-44F9-B349-2AA3391F7ABD}"/>
    <dgm:cxn modelId="{192C840A-16CD-497A-8894-114E35C5C008}" srcId="{950CEB52-312F-412C-8EFD-52E6439AA89C}" destId="{089EF7CC-9179-4428-B1DF-1327877E9317}" srcOrd="9" destOrd="0" parTransId="{53B05133-9E59-4B1A-8D4D-06044B18B239}" sibTransId="{E11F8D6A-8D30-44AB-AF4B-6F6998BA14EC}"/>
    <dgm:cxn modelId="{E09338F2-F53C-408A-B11C-92D173A06E3A}" type="presOf" srcId="{9ACBC1B0-B930-42FF-98C5-0988036B7595}" destId="{14F8269F-B65C-4BAD-8FF9-F4746EC81651}" srcOrd="0" destOrd="0" presId="urn:microsoft.com/office/officeart/2005/8/layout/radial3"/>
    <dgm:cxn modelId="{ACEBA21D-AEB2-4B32-82CF-3364D6E0992B}" srcId="{950CEB52-312F-412C-8EFD-52E6439AA89C}" destId="{BAECF010-383B-4AB6-91A7-75D63EFF23BA}" srcOrd="5" destOrd="0" parTransId="{0AA78492-1594-471B-90AF-346A6CA8ADE2}" sibTransId="{C5E631B3-A2D7-45BD-9A7D-444216F73C3C}"/>
    <dgm:cxn modelId="{4DC0A6EB-EF4E-40A5-B0AD-32FAEDC6E37C}" type="presOf" srcId="{BAECF010-383B-4AB6-91A7-75D63EFF23BA}" destId="{452687E4-B1EE-4587-9811-ECEE61D75DB9}" srcOrd="0" destOrd="0" presId="urn:microsoft.com/office/officeart/2005/8/layout/radial3"/>
    <dgm:cxn modelId="{3D5CD512-3772-48E3-8C08-F742E2304DD0}" type="presOf" srcId="{212EB530-10EB-4CC6-ACD8-2C8E82944E68}" destId="{62916E22-A420-4ADB-B985-866278869DE5}" srcOrd="0" destOrd="0" presId="urn:microsoft.com/office/officeart/2005/8/layout/radial3"/>
    <dgm:cxn modelId="{0DF7F2F9-89FD-44BE-B1B8-57CD76483FFC}" srcId="{950CEB52-312F-412C-8EFD-52E6439AA89C}" destId="{62DC4CBB-4806-4D75-99AA-74163C5032AB}" srcOrd="7" destOrd="0" parTransId="{B3A4879E-33C9-47EE-A68B-CBB681C69E3D}" sibTransId="{A567D826-145E-41DC-9ACA-1742EE41704C}"/>
    <dgm:cxn modelId="{A15DBD24-BD05-4D9D-BB33-F4D98F351F1C}" srcId="{950CEB52-312F-412C-8EFD-52E6439AA89C}" destId="{D05383AD-0CD2-492A-88C4-091421CCB950}" srcOrd="4" destOrd="0" parTransId="{A750A1A7-7CD5-4A0C-BE33-27C86E817300}" sibTransId="{6E6E8FD3-CBA6-41B3-AB56-7242DFB1AF78}"/>
    <dgm:cxn modelId="{CEA4AAA0-E92B-4D6D-B041-019F30271B31}" srcId="{950CEB52-312F-412C-8EFD-52E6439AA89C}" destId="{8430F92C-B4FA-4988-AFBA-5D0BFFA20892}" srcOrd="8" destOrd="0" parTransId="{C611BB9B-A39D-441C-9FFB-8EA14DC15C51}" sibTransId="{54E2654C-7765-4970-A99D-FCE483661EA7}"/>
    <dgm:cxn modelId="{5EE8D016-556E-4A9F-B3C6-1461C6963AC3}" type="presOf" srcId="{089EF7CC-9179-4428-B1DF-1327877E9317}" destId="{D08FD184-443D-4543-BD91-4AEAABD4EE1E}" srcOrd="0" destOrd="0" presId="urn:microsoft.com/office/officeart/2005/8/layout/radial3"/>
    <dgm:cxn modelId="{E49026B3-7FD4-4E0B-91F2-67D531A3596D}" srcId="{9ACBC1B0-B930-42FF-98C5-0988036B7595}" destId="{950CEB52-312F-412C-8EFD-52E6439AA89C}" srcOrd="0" destOrd="0" parTransId="{537DC14B-F3C4-4E1C-BEA4-14CCCD75C9BE}" sibTransId="{B46C74E9-8B5E-46BD-B6B7-7E95B51972CF}"/>
    <dgm:cxn modelId="{75D1A5AD-1C3B-4272-BEC5-81952986EB7B}" type="presOf" srcId="{8430F92C-B4FA-4988-AFBA-5D0BFFA20892}" destId="{41A53B8A-EABF-4F3E-8FE8-B6517DDC0488}" srcOrd="0" destOrd="0" presId="urn:microsoft.com/office/officeart/2005/8/layout/radial3"/>
    <dgm:cxn modelId="{69FECE80-1D97-4099-9304-41AC28E391FB}" type="presParOf" srcId="{14F8269F-B65C-4BAD-8FF9-F4746EC81651}" destId="{DACC8D66-C977-4E44-8C10-F39B9E333435}" srcOrd="0" destOrd="0" presId="urn:microsoft.com/office/officeart/2005/8/layout/radial3"/>
    <dgm:cxn modelId="{41280E90-F05E-4FC3-9F92-DC90116FF0D1}" type="presParOf" srcId="{DACC8D66-C977-4E44-8C10-F39B9E333435}" destId="{385094E9-C00F-4F7C-9153-BCB8524C2B05}" srcOrd="0" destOrd="0" presId="urn:microsoft.com/office/officeart/2005/8/layout/radial3"/>
    <dgm:cxn modelId="{5BEA6AB7-8243-4B8B-849F-70D8904C44BA}" type="presParOf" srcId="{DACC8D66-C977-4E44-8C10-F39B9E333435}" destId="{CA8B310B-196F-42F3-A812-0E194559317E}" srcOrd="1" destOrd="0" presId="urn:microsoft.com/office/officeart/2005/8/layout/radial3"/>
    <dgm:cxn modelId="{10FDE10F-22BE-4000-8A79-2F32DE0EC573}" type="presParOf" srcId="{DACC8D66-C977-4E44-8C10-F39B9E333435}" destId="{B5B13FBF-2794-4BED-82D9-4B25C65EDFFA}" srcOrd="2" destOrd="0" presId="urn:microsoft.com/office/officeart/2005/8/layout/radial3"/>
    <dgm:cxn modelId="{EFFD3DED-F934-4E74-AAD4-2E2EA2C11997}" type="presParOf" srcId="{DACC8D66-C977-4E44-8C10-F39B9E333435}" destId="{132AD7DC-F8BA-45CF-9B7D-F2098947B33B}" srcOrd="3" destOrd="0" presId="urn:microsoft.com/office/officeart/2005/8/layout/radial3"/>
    <dgm:cxn modelId="{00E76B50-E114-4937-95FA-216C5393143F}" type="presParOf" srcId="{DACC8D66-C977-4E44-8C10-F39B9E333435}" destId="{10FD6E6E-D60E-47AB-B35B-C96E4DE4AB06}" srcOrd="4" destOrd="0" presId="urn:microsoft.com/office/officeart/2005/8/layout/radial3"/>
    <dgm:cxn modelId="{178C38A0-E1A4-49B6-BD54-C34AB7C37FA8}" type="presParOf" srcId="{DACC8D66-C977-4E44-8C10-F39B9E333435}" destId="{DD03A7B9-9F7A-4E4B-BCB9-49091E7AEAAB}" srcOrd="5" destOrd="0" presId="urn:microsoft.com/office/officeart/2005/8/layout/radial3"/>
    <dgm:cxn modelId="{915A3BDB-5161-4A6F-9F14-5436456FDDF9}" type="presParOf" srcId="{DACC8D66-C977-4E44-8C10-F39B9E333435}" destId="{452687E4-B1EE-4587-9811-ECEE61D75DB9}" srcOrd="6" destOrd="0" presId="urn:microsoft.com/office/officeart/2005/8/layout/radial3"/>
    <dgm:cxn modelId="{AA114D79-2712-4703-91D6-CF7864C72C31}" type="presParOf" srcId="{DACC8D66-C977-4E44-8C10-F39B9E333435}" destId="{62916E22-A420-4ADB-B985-866278869DE5}" srcOrd="7" destOrd="0" presId="urn:microsoft.com/office/officeart/2005/8/layout/radial3"/>
    <dgm:cxn modelId="{37E040B4-BC69-4247-915A-5320B9A383E9}" type="presParOf" srcId="{DACC8D66-C977-4E44-8C10-F39B9E333435}" destId="{32DEF3CC-361A-41DE-B1E0-45F7F44518A5}" srcOrd="8" destOrd="0" presId="urn:microsoft.com/office/officeart/2005/8/layout/radial3"/>
    <dgm:cxn modelId="{01CBA662-EABE-46BF-AFB6-FC5950F83D17}" type="presParOf" srcId="{DACC8D66-C977-4E44-8C10-F39B9E333435}" destId="{41A53B8A-EABF-4F3E-8FE8-B6517DDC0488}" srcOrd="9" destOrd="0" presId="urn:microsoft.com/office/officeart/2005/8/layout/radial3"/>
    <dgm:cxn modelId="{A1EA3208-D8BA-4A1E-8270-B2F93061C3B2}" type="presParOf" srcId="{DACC8D66-C977-4E44-8C10-F39B9E333435}" destId="{D08FD184-443D-4543-BD91-4AEAABD4EE1E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6BF4FF-CD0F-48B3-9A2D-D4ED66A312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FBFCC23-9A2D-4F21-843D-EF21B6B7976C}">
      <dgm:prSet phldrT="[文本]"/>
      <dgm:spPr/>
      <dgm:t>
        <a:bodyPr/>
        <a:lstStyle/>
        <a:p>
          <a:r>
            <a:rPr lang="en-US" altLang="zh-CN" dirty="0" err="1" smtClean="0"/>
            <a:t>CourseGrading</a:t>
          </a:r>
          <a:r>
            <a:rPr lang="zh-CN" altLang="en-US" dirty="0" smtClean="0"/>
            <a:t>是什么？</a:t>
          </a:r>
          <a:endParaRPr lang="zh-CN" altLang="en-US" dirty="0"/>
        </a:p>
      </dgm:t>
    </dgm:pt>
    <dgm:pt modelId="{DA93573A-1943-48E9-8A8E-681DCA2AAB19}" type="parTrans" cxnId="{D7CF8517-9EEB-4BFA-9D6F-C5B7D58B2743}">
      <dgm:prSet/>
      <dgm:spPr/>
      <dgm:t>
        <a:bodyPr/>
        <a:lstStyle/>
        <a:p>
          <a:endParaRPr lang="zh-CN" altLang="en-US"/>
        </a:p>
      </dgm:t>
    </dgm:pt>
    <dgm:pt modelId="{465301A2-FA37-4E44-BD1B-5C97972B29B2}" type="sibTrans" cxnId="{D7CF8517-9EEB-4BFA-9D6F-C5B7D58B2743}">
      <dgm:prSet/>
      <dgm:spPr/>
      <dgm:t>
        <a:bodyPr/>
        <a:lstStyle/>
        <a:p>
          <a:endParaRPr lang="zh-CN" altLang="en-US"/>
        </a:p>
      </dgm:t>
    </dgm:pt>
    <dgm:pt modelId="{6AC868B2-8888-4237-9032-D0D0E76FABB2}">
      <dgm:prSet phldrT="[文本]"/>
      <dgm:spPr/>
      <dgm:t>
        <a:bodyPr/>
        <a:lstStyle/>
        <a:p>
          <a:r>
            <a:rPr lang="zh-CN" altLang="en-US" dirty="0" smtClean="0"/>
            <a:t>概况</a:t>
          </a:r>
          <a:endParaRPr lang="zh-CN" altLang="en-US" dirty="0"/>
        </a:p>
      </dgm:t>
    </dgm:pt>
    <dgm:pt modelId="{FC08CF79-B325-4FDD-9EE8-9FCF91BC8AD6}" type="parTrans" cxnId="{825F1590-BA2C-4B5D-9010-BC8483BABA21}">
      <dgm:prSet/>
      <dgm:spPr/>
      <dgm:t>
        <a:bodyPr/>
        <a:lstStyle/>
        <a:p>
          <a:endParaRPr lang="zh-CN" altLang="en-US"/>
        </a:p>
      </dgm:t>
    </dgm:pt>
    <dgm:pt modelId="{5DCAB352-5997-4088-9A89-10C1086DD667}" type="sibTrans" cxnId="{825F1590-BA2C-4B5D-9010-BC8483BABA21}">
      <dgm:prSet/>
      <dgm:spPr/>
      <dgm:t>
        <a:bodyPr/>
        <a:lstStyle/>
        <a:p>
          <a:endParaRPr lang="zh-CN" altLang="en-US"/>
        </a:p>
      </dgm:t>
    </dgm:pt>
    <dgm:pt modelId="{A1A3E5E1-16E4-461E-91A4-06AB1C98BE5A}">
      <dgm:prSet phldrT="[文本]"/>
      <dgm:spPr/>
      <dgm:t>
        <a:bodyPr/>
        <a:lstStyle/>
        <a:p>
          <a:r>
            <a:rPr lang="en-US" altLang="zh-CN" dirty="0" err="1" smtClean="0"/>
            <a:t>CourseGrading</a:t>
          </a:r>
          <a:r>
            <a:rPr lang="en-US" altLang="zh-CN" dirty="0" smtClean="0"/>
            <a:t>@</a:t>
          </a:r>
          <a:r>
            <a:rPr lang="zh-CN" altLang="en-US" dirty="0" smtClean="0"/>
            <a:t>北航</a:t>
          </a:r>
          <a:endParaRPr lang="zh-CN" altLang="en-US" dirty="0"/>
        </a:p>
      </dgm:t>
    </dgm:pt>
    <dgm:pt modelId="{B4CDE031-862F-4F4A-B391-DFD6D3A0B307}" type="parTrans" cxnId="{1F4D6824-3936-4E55-A134-DA5AB2D509FB}">
      <dgm:prSet/>
      <dgm:spPr/>
      <dgm:t>
        <a:bodyPr/>
        <a:lstStyle/>
        <a:p>
          <a:endParaRPr lang="zh-CN" altLang="en-US"/>
        </a:p>
      </dgm:t>
    </dgm:pt>
    <dgm:pt modelId="{D8057238-3F51-4FD9-A66A-508A194E2A63}" type="sibTrans" cxnId="{1F4D6824-3936-4E55-A134-DA5AB2D509FB}">
      <dgm:prSet/>
      <dgm:spPr/>
      <dgm:t>
        <a:bodyPr/>
        <a:lstStyle/>
        <a:p>
          <a:endParaRPr lang="zh-CN" altLang="en-US"/>
        </a:p>
      </dgm:t>
    </dgm:pt>
    <dgm:pt modelId="{12DD53DC-E3FD-48E2-8FCC-FBFB9AB55BF4}">
      <dgm:prSet phldrT="[文本]"/>
      <dgm:spPr/>
      <dgm:t>
        <a:bodyPr/>
        <a:lstStyle/>
        <a:p>
          <a:r>
            <a:rPr lang="zh-CN" altLang="en-US" dirty="0" smtClean="0"/>
            <a:t>历史</a:t>
          </a:r>
          <a:endParaRPr lang="zh-CN" altLang="en-US" dirty="0"/>
        </a:p>
      </dgm:t>
    </dgm:pt>
    <dgm:pt modelId="{051CB329-66D3-49A5-98AF-13BC6A952BB4}" type="parTrans" cxnId="{7B5C360F-7A50-45B3-B5F6-FD2CE24AC455}">
      <dgm:prSet/>
      <dgm:spPr/>
      <dgm:t>
        <a:bodyPr/>
        <a:lstStyle/>
        <a:p>
          <a:endParaRPr lang="zh-CN" altLang="en-US"/>
        </a:p>
      </dgm:t>
    </dgm:pt>
    <dgm:pt modelId="{2295BE7B-9143-4E16-BC6D-2BCCC4F4F026}" type="sibTrans" cxnId="{7B5C360F-7A50-45B3-B5F6-FD2CE24AC455}">
      <dgm:prSet/>
      <dgm:spPr/>
      <dgm:t>
        <a:bodyPr/>
        <a:lstStyle/>
        <a:p>
          <a:endParaRPr lang="zh-CN" altLang="en-US"/>
        </a:p>
      </dgm:t>
    </dgm:pt>
    <dgm:pt modelId="{4840AC40-44AA-4518-96A7-0732347862DF}">
      <dgm:prSet phldrT="[文本]"/>
      <dgm:spPr/>
      <dgm:t>
        <a:bodyPr/>
        <a:lstStyle/>
        <a:p>
          <a:r>
            <a:rPr lang="zh-CN" altLang="en-US" dirty="0" smtClean="0"/>
            <a:t>应用</a:t>
          </a:r>
          <a:endParaRPr lang="zh-CN" altLang="en-US" dirty="0"/>
        </a:p>
      </dgm:t>
    </dgm:pt>
    <dgm:pt modelId="{6A60B7C6-7A2D-4E4E-A6BC-A495E464BBAA}" type="parTrans" cxnId="{1FBB73A7-1FC0-4D4D-B9C6-F66BF0272275}">
      <dgm:prSet/>
      <dgm:spPr/>
      <dgm:t>
        <a:bodyPr/>
        <a:lstStyle/>
        <a:p>
          <a:endParaRPr lang="zh-CN" altLang="en-US"/>
        </a:p>
      </dgm:t>
    </dgm:pt>
    <dgm:pt modelId="{71BA8B0D-B15C-4525-885C-9E5F7C6B13C0}" type="sibTrans" cxnId="{1FBB73A7-1FC0-4D4D-B9C6-F66BF0272275}">
      <dgm:prSet/>
      <dgm:spPr/>
      <dgm:t>
        <a:bodyPr/>
        <a:lstStyle/>
        <a:p>
          <a:endParaRPr lang="zh-CN" altLang="en-US"/>
        </a:p>
      </dgm:t>
    </dgm:pt>
    <dgm:pt modelId="{1D981D12-6A5A-4F49-9CD0-F3CAA1C40478}">
      <dgm:prSet phldrT="[文本]"/>
      <dgm:spPr/>
      <dgm:t>
        <a:bodyPr/>
        <a:lstStyle/>
        <a:p>
          <a:r>
            <a:rPr lang="zh-CN" altLang="en-US" dirty="0" smtClean="0"/>
            <a:t>与</a:t>
          </a:r>
          <a:r>
            <a:rPr lang="en-US" altLang="zh-CN" dirty="0" err="1" smtClean="0"/>
            <a:t>CourseGrading</a:t>
          </a:r>
          <a:r>
            <a:rPr lang="zh-CN" altLang="en-US" dirty="0" smtClean="0"/>
            <a:t>共同发展</a:t>
          </a:r>
          <a:endParaRPr lang="zh-CN" altLang="en-US" dirty="0"/>
        </a:p>
      </dgm:t>
    </dgm:pt>
    <dgm:pt modelId="{1E2710D5-D981-408A-BB7A-DBA2DAC00C7D}" type="parTrans" cxnId="{23BE0758-305A-4715-A583-4A1F389DBFA3}">
      <dgm:prSet/>
      <dgm:spPr/>
      <dgm:t>
        <a:bodyPr/>
        <a:lstStyle/>
        <a:p>
          <a:endParaRPr lang="zh-CN" altLang="en-US"/>
        </a:p>
      </dgm:t>
    </dgm:pt>
    <dgm:pt modelId="{B9EA3C70-C81D-47DA-8802-E7A469719F08}" type="sibTrans" cxnId="{23BE0758-305A-4715-A583-4A1F389DBFA3}">
      <dgm:prSet/>
      <dgm:spPr/>
      <dgm:t>
        <a:bodyPr/>
        <a:lstStyle/>
        <a:p>
          <a:endParaRPr lang="zh-CN" altLang="en-US"/>
        </a:p>
      </dgm:t>
    </dgm:pt>
    <dgm:pt modelId="{8F4F018C-EBBE-424C-B1AF-AAB5375D1B46}">
      <dgm:prSet phldrT="[文本]"/>
      <dgm:spPr/>
      <dgm:t>
        <a:bodyPr/>
        <a:lstStyle/>
        <a:p>
          <a:r>
            <a:rPr lang="zh-CN" altLang="en-US" dirty="0" smtClean="0"/>
            <a:t>免费使用</a:t>
          </a:r>
          <a:endParaRPr lang="zh-CN" altLang="en-US" dirty="0"/>
        </a:p>
      </dgm:t>
    </dgm:pt>
    <dgm:pt modelId="{CB084D19-9615-4351-8A19-A655E7D123FE}" type="parTrans" cxnId="{81E3821D-B7FC-4394-9315-A065E899417F}">
      <dgm:prSet/>
      <dgm:spPr/>
      <dgm:t>
        <a:bodyPr/>
        <a:lstStyle/>
        <a:p>
          <a:endParaRPr lang="zh-CN" altLang="en-US"/>
        </a:p>
      </dgm:t>
    </dgm:pt>
    <dgm:pt modelId="{FEEAEE77-611F-4DBA-A84C-C6D63BD428B1}" type="sibTrans" cxnId="{81E3821D-B7FC-4394-9315-A065E899417F}">
      <dgm:prSet/>
      <dgm:spPr/>
      <dgm:t>
        <a:bodyPr/>
        <a:lstStyle/>
        <a:p>
          <a:endParaRPr lang="zh-CN" altLang="en-US"/>
        </a:p>
      </dgm:t>
    </dgm:pt>
    <dgm:pt modelId="{D8C0DB36-C64C-4DB6-A187-E81BB775B1E5}">
      <dgm:prSet phldrT="[文本]"/>
      <dgm:spPr/>
      <dgm:t>
        <a:bodyPr/>
        <a:lstStyle/>
        <a:p>
          <a:r>
            <a:rPr lang="zh-CN" altLang="en-US" dirty="0" smtClean="0"/>
            <a:t>特色</a:t>
          </a:r>
          <a:endParaRPr lang="zh-CN" altLang="en-US" dirty="0"/>
        </a:p>
      </dgm:t>
    </dgm:pt>
    <dgm:pt modelId="{45684D89-55F7-44AA-A35D-1DC0F9EAE6FE}" type="parTrans" cxnId="{9AC1AE36-8260-4279-AAE2-020A308CDA1C}">
      <dgm:prSet/>
      <dgm:spPr/>
      <dgm:t>
        <a:bodyPr/>
        <a:lstStyle/>
        <a:p>
          <a:endParaRPr lang="zh-CN" altLang="en-US"/>
        </a:p>
      </dgm:t>
    </dgm:pt>
    <dgm:pt modelId="{25540BA4-5D3D-415D-857D-7DBD9EE9CBD2}" type="sibTrans" cxnId="{9AC1AE36-8260-4279-AAE2-020A308CDA1C}">
      <dgm:prSet/>
      <dgm:spPr/>
      <dgm:t>
        <a:bodyPr/>
        <a:lstStyle/>
        <a:p>
          <a:endParaRPr lang="zh-CN" altLang="en-US"/>
        </a:p>
      </dgm:t>
    </dgm:pt>
    <dgm:pt modelId="{CF8C76ED-3431-4FE3-BCBE-D8BFA007307A}">
      <dgm:prSet phldrT="[文本]"/>
      <dgm:spPr/>
      <dgm:t>
        <a:bodyPr/>
        <a:lstStyle/>
        <a:p>
          <a:r>
            <a:rPr lang="zh-CN" altLang="en-US" dirty="0" smtClean="0"/>
            <a:t>质量</a:t>
          </a:r>
          <a:endParaRPr lang="zh-CN" altLang="en-US" dirty="0"/>
        </a:p>
      </dgm:t>
    </dgm:pt>
    <dgm:pt modelId="{C56BD636-F04F-45B4-A128-E24109826275}" type="parTrans" cxnId="{23EF62DE-56AD-42A1-9AE1-F619ADCA90E2}">
      <dgm:prSet/>
      <dgm:spPr/>
      <dgm:t>
        <a:bodyPr/>
        <a:lstStyle/>
        <a:p>
          <a:endParaRPr lang="zh-CN" altLang="en-US"/>
        </a:p>
      </dgm:t>
    </dgm:pt>
    <dgm:pt modelId="{4EA16EDE-AEAC-46F7-92C5-E38AAC53DF61}" type="sibTrans" cxnId="{23EF62DE-56AD-42A1-9AE1-F619ADCA90E2}">
      <dgm:prSet/>
      <dgm:spPr/>
      <dgm:t>
        <a:bodyPr/>
        <a:lstStyle/>
        <a:p>
          <a:endParaRPr lang="zh-CN" altLang="en-US"/>
        </a:p>
      </dgm:t>
    </dgm:pt>
    <dgm:pt modelId="{E0C9D448-079D-40AE-A4DD-37C039D101A6}">
      <dgm:prSet phldrT="[文本]"/>
      <dgm:spPr/>
      <dgm:t>
        <a:bodyPr/>
        <a:lstStyle/>
        <a:p>
          <a:r>
            <a:rPr lang="zh-CN" altLang="en-US" dirty="0" smtClean="0"/>
            <a:t>定位</a:t>
          </a:r>
          <a:endParaRPr lang="zh-CN" altLang="en-US" dirty="0"/>
        </a:p>
      </dgm:t>
    </dgm:pt>
    <dgm:pt modelId="{12B882B3-EA81-4D63-A289-79E9C843CE3C}" type="parTrans" cxnId="{E04BFAB7-9C4A-42F2-87B6-F9BD28B52DD8}">
      <dgm:prSet/>
      <dgm:spPr/>
      <dgm:t>
        <a:bodyPr/>
        <a:lstStyle/>
        <a:p>
          <a:endParaRPr lang="zh-CN" altLang="en-US"/>
        </a:p>
      </dgm:t>
    </dgm:pt>
    <dgm:pt modelId="{03E461A8-27D3-4ADD-AA5A-CEAF448153AC}" type="sibTrans" cxnId="{E04BFAB7-9C4A-42F2-87B6-F9BD28B52DD8}">
      <dgm:prSet/>
      <dgm:spPr/>
      <dgm:t>
        <a:bodyPr/>
        <a:lstStyle/>
        <a:p>
          <a:endParaRPr lang="zh-CN" altLang="en-US"/>
        </a:p>
      </dgm:t>
    </dgm:pt>
    <dgm:pt modelId="{CEC2505A-04A2-469D-88ED-C54B212029D1}">
      <dgm:prSet phldrT="[文本]"/>
      <dgm:spPr/>
      <dgm:t>
        <a:bodyPr/>
        <a:lstStyle/>
        <a:p>
          <a:r>
            <a:rPr lang="zh-CN" altLang="en-US" dirty="0" smtClean="0"/>
            <a:t>高校用户</a:t>
          </a:r>
          <a:endParaRPr lang="zh-CN" altLang="en-US" dirty="0"/>
        </a:p>
      </dgm:t>
    </dgm:pt>
    <dgm:pt modelId="{EC872C4E-0272-458F-AED9-B8DF935DF53A}" type="parTrans" cxnId="{4FF5F622-688C-4E3F-83D4-B2C39D8E0858}">
      <dgm:prSet/>
      <dgm:spPr/>
    </dgm:pt>
    <dgm:pt modelId="{EF4FE19B-9B6B-4659-81FF-2EBDF272E4C4}" type="sibTrans" cxnId="{4FF5F622-688C-4E3F-83D4-B2C39D8E0858}">
      <dgm:prSet/>
      <dgm:spPr/>
    </dgm:pt>
    <dgm:pt modelId="{324DCB15-D325-4D07-91A9-1E5A1E059A9C}">
      <dgm:prSet phldrT="[文本]"/>
      <dgm:spPr/>
      <dgm:t>
        <a:bodyPr/>
        <a:lstStyle/>
        <a:p>
          <a:r>
            <a:rPr lang="zh-CN" altLang="en-US" dirty="0" smtClean="0"/>
            <a:t>未来规划</a:t>
          </a:r>
          <a:endParaRPr lang="zh-CN" altLang="en-US" dirty="0"/>
        </a:p>
      </dgm:t>
    </dgm:pt>
    <dgm:pt modelId="{2C28FD8D-097C-4843-B26D-FE2730255E1D}" type="parTrans" cxnId="{36BB4CCA-2E3E-452C-86A7-DA648385E0B0}">
      <dgm:prSet/>
      <dgm:spPr/>
    </dgm:pt>
    <dgm:pt modelId="{66AE2443-9CC4-4427-851C-4C7077A43027}" type="sibTrans" cxnId="{36BB4CCA-2E3E-452C-86A7-DA648385E0B0}">
      <dgm:prSet/>
      <dgm:spPr/>
    </dgm:pt>
    <dgm:pt modelId="{01538721-8E40-41E7-B983-F1D1F2956442}" type="pres">
      <dgm:prSet presAssocID="{8B6BF4FF-CD0F-48B3-9A2D-D4ED66A312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E06B50-AA9C-4E8C-81CF-F55918A51629}" type="pres">
      <dgm:prSet presAssocID="{8FBFCC23-9A2D-4F21-843D-EF21B6B7976C}" presName="linNode" presStyleCnt="0"/>
      <dgm:spPr/>
    </dgm:pt>
    <dgm:pt modelId="{5C8FD0AE-363B-402E-ADB0-68F3BDB6B2D6}" type="pres">
      <dgm:prSet presAssocID="{8FBFCC23-9A2D-4F21-843D-EF21B6B7976C}" presName="parentText" presStyleLbl="node1" presStyleIdx="0" presStyleCnt="3" custScaleX="6057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2F7EF-5633-48E3-AED1-2B55E054B7D5}" type="pres">
      <dgm:prSet presAssocID="{8FBFCC23-9A2D-4F21-843D-EF21B6B7976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08ED22-6B13-435D-AE78-1460F099A595}" type="pres">
      <dgm:prSet presAssocID="{465301A2-FA37-4E44-BD1B-5C97972B29B2}" presName="sp" presStyleCnt="0"/>
      <dgm:spPr/>
    </dgm:pt>
    <dgm:pt modelId="{DC41C3B7-7CC9-470D-8585-D284DDC68D77}" type="pres">
      <dgm:prSet presAssocID="{A1A3E5E1-16E4-461E-91A4-06AB1C98BE5A}" presName="linNode" presStyleCnt="0"/>
      <dgm:spPr/>
    </dgm:pt>
    <dgm:pt modelId="{3BBCB00A-1242-43AF-836D-F6746A94A810}" type="pres">
      <dgm:prSet presAssocID="{A1A3E5E1-16E4-461E-91A4-06AB1C98BE5A}" presName="parentText" presStyleLbl="node1" presStyleIdx="1" presStyleCnt="3" custScaleX="61991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2E82E0-E8F6-4559-85BA-D17C3482EBA8}" type="pres">
      <dgm:prSet presAssocID="{A1A3E5E1-16E4-461E-91A4-06AB1C98BE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437AE2-0455-4A8B-B26F-766089D3F859}" type="pres">
      <dgm:prSet presAssocID="{D8057238-3F51-4FD9-A66A-508A194E2A63}" presName="sp" presStyleCnt="0"/>
      <dgm:spPr/>
    </dgm:pt>
    <dgm:pt modelId="{4C84EA34-B867-4B88-A257-42B9CA81754C}" type="pres">
      <dgm:prSet presAssocID="{1D981D12-6A5A-4F49-9CD0-F3CAA1C40478}" presName="linNode" presStyleCnt="0"/>
      <dgm:spPr/>
    </dgm:pt>
    <dgm:pt modelId="{C25CCFCD-107E-4A67-BB84-F27FB8FE826D}" type="pres">
      <dgm:prSet presAssocID="{1D981D12-6A5A-4F49-9CD0-F3CAA1C40478}" presName="parentText" presStyleLbl="node1" presStyleIdx="2" presStyleCnt="3" custScaleX="623294" custLinFactNeighborX="-17" custLinFactNeighborY="-287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96D49-1E02-4159-A76D-31E7E5DD7D35}" type="pres">
      <dgm:prSet presAssocID="{1D981D12-6A5A-4F49-9CD0-F3CAA1C4047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CF3C81-F102-4598-91AC-D4635C3DF4EF}" type="presOf" srcId="{E0C9D448-079D-40AE-A4DD-37C039D101A6}" destId="{322E82E0-E8F6-4559-85BA-D17C3482EBA8}" srcOrd="0" destOrd="1" presId="urn:microsoft.com/office/officeart/2005/8/layout/vList5"/>
    <dgm:cxn modelId="{019F4A9D-76BB-4037-ADA1-1FABE1640B3D}" type="presOf" srcId="{CF8C76ED-3431-4FE3-BCBE-D8BFA007307A}" destId="{01D2F7EF-5633-48E3-AED1-2B55E054B7D5}" srcOrd="0" destOrd="2" presId="urn:microsoft.com/office/officeart/2005/8/layout/vList5"/>
    <dgm:cxn modelId="{825F1590-BA2C-4B5D-9010-BC8483BABA21}" srcId="{8FBFCC23-9A2D-4F21-843D-EF21B6B7976C}" destId="{6AC868B2-8888-4237-9032-D0D0E76FABB2}" srcOrd="0" destOrd="0" parTransId="{FC08CF79-B325-4FDD-9EE8-9FCF91BC8AD6}" sibTransId="{5DCAB352-5997-4088-9A89-10C1086DD667}"/>
    <dgm:cxn modelId="{C8829825-757D-40B0-8FFB-D30506A1AE07}" type="presOf" srcId="{6AC868B2-8888-4237-9032-D0D0E76FABB2}" destId="{01D2F7EF-5633-48E3-AED1-2B55E054B7D5}" srcOrd="0" destOrd="0" presId="urn:microsoft.com/office/officeart/2005/8/layout/vList5"/>
    <dgm:cxn modelId="{1F4D6824-3936-4E55-A134-DA5AB2D509FB}" srcId="{8B6BF4FF-CD0F-48B3-9A2D-D4ED66A31215}" destId="{A1A3E5E1-16E4-461E-91A4-06AB1C98BE5A}" srcOrd="1" destOrd="0" parTransId="{B4CDE031-862F-4F4A-B391-DFD6D3A0B307}" sibTransId="{D8057238-3F51-4FD9-A66A-508A194E2A63}"/>
    <dgm:cxn modelId="{4FF5F622-688C-4E3F-83D4-B2C39D8E0858}" srcId="{1D981D12-6A5A-4F49-9CD0-F3CAA1C40478}" destId="{CEC2505A-04A2-469D-88ED-C54B212029D1}" srcOrd="0" destOrd="0" parTransId="{EC872C4E-0272-458F-AED9-B8DF935DF53A}" sibTransId="{EF4FE19B-9B6B-4659-81FF-2EBDF272E4C4}"/>
    <dgm:cxn modelId="{1FBB73A7-1FC0-4D4D-B9C6-F66BF0272275}" srcId="{A1A3E5E1-16E4-461E-91A4-06AB1C98BE5A}" destId="{4840AC40-44AA-4518-96A7-0732347862DF}" srcOrd="2" destOrd="0" parTransId="{6A60B7C6-7A2D-4E4E-A6BC-A495E464BBAA}" sibTransId="{71BA8B0D-B15C-4525-885C-9E5F7C6B13C0}"/>
    <dgm:cxn modelId="{81E3821D-B7FC-4394-9315-A065E899417F}" srcId="{1D981D12-6A5A-4F49-9CD0-F3CAA1C40478}" destId="{8F4F018C-EBBE-424C-B1AF-AAB5375D1B46}" srcOrd="2" destOrd="0" parTransId="{CB084D19-9615-4351-8A19-A655E7D123FE}" sibTransId="{FEEAEE77-611F-4DBA-A84C-C6D63BD428B1}"/>
    <dgm:cxn modelId="{44B46134-BAE9-4FC9-BE34-6A241ACCEC08}" type="presOf" srcId="{324DCB15-D325-4D07-91A9-1E5A1E059A9C}" destId="{45796D49-1E02-4159-A76D-31E7E5DD7D35}" srcOrd="0" destOrd="1" presId="urn:microsoft.com/office/officeart/2005/8/layout/vList5"/>
    <dgm:cxn modelId="{B2C3D8C3-2090-4DF7-B8DC-356B42E779F8}" type="presOf" srcId="{8FBFCC23-9A2D-4F21-843D-EF21B6B7976C}" destId="{5C8FD0AE-363B-402E-ADB0-68F3BDB6B2D6}" srcOrd="0" destOrd="0" presId="urn:microsoft.com/office/officeart/2005/8/layout/vList5"/>
    <dgm:cxn modelId="{32F19219-305F-4A5C-8A10-B38D183FCAA6}" type="presOf" srcId="{1D981D12-6A5A-4F49-9CD0-F3CAA1C40478}" destId="{C25CCFCD-107E-4A67-BB84-F27FB8FE826D}" srcOrd="0" destOrd="0" presId="urn:microsoft.com/office/officeart/2005/8/layout/vList5"/>
    <dgm:cxn modelId="{0161D7FC-4E55-41A9-B017-C2499BDC8630}" type="presOf" srcId="{12DD53DC-E3FD-48E2-8FCC-FBFB9AB55BF4}" destId="{322E82E0-E8F6-4559-85BA-D17C3482EBA8}" srcOrd="0" destOrd="0" presId="urn:microsoft.com/office/officeart/2005/8/layout/vList5"/>
    <dgm:cxn modelId="{9AC1AE36-8260-4279-AAE2-020A308CDA1C}" srcId="{8FBFCC23-9A2D-4F21-843D-EF21B6B7976C}" destId="{D8C0DB36-C64C-4DB6-A187-E81BB775B1E5}" srcOrd="1" destOrd="0" parTransId="{45684D89-55F7-44AA-A35D-1DC0F9EAE6FE}" sibTransId="{25540BA4-5D3D-415D-857D-7DBD9EE9CBD2}"/>
    <dgm:cxn modelId="{2FD86001-DC26-4CD5-9E8E-B20126A08030}" type="presOf" srcId="{8B6BF4FF-CD0F-48B3-9A2D-D4ED66A31215}" destId="{01538721-8E40-41E7-B983-F1D1F2956442}" srcOrd="0" destOrd="0" presId="urn:microsoft.com/office/officeart/2005/8/layout/vList5"/>
    <dgm:cxn modelId="{36BB4CCA-2E3E-452C-86A7-DA648385E0B0}" srcId="{1D981D12-6A5A-4F49-9CD0-F3CAA1C40478}" destId="{324DCB15-D325-4D07-91A9-1E5A1E059A9C}" srcOrd="1" destOrd="0" parTransId="{2C28FD8D-097C-4843-B26D-FE2730255E1D}" sibTransId="{66AE2443-9CC4-4427-851C-4C7077A43027}"/>
    <dgm:cxn modelId="{213641AD-2221-4EC8-9033-ACB661059299}" type="presOf" srcId="{CEC2505A-04A2-469D-88ED-C54B212029D1}" destId="{45796D49-1E02-4159-A76D-31E7E5DD7D35}" srcOrd="0" destOrd="0" presId="urn:microsoft.com/office/officeart/2005/8/layout/vList5"/>
    <dgm:cxn modelId="{689B88C8-5B76-4B85-992B-FB858B6CF153}" type="presOf" srcId="{8F4F018C-EBBE-424C-B1AF-AAB5375D1B46}" destId="{45796D49-1E02-4159-A76D-31E7E5DD7D35}" srcOrd="0" destOrd="2" presId="urn:microsoft.com/office/officeart/2005/8/layout/vList5"/>
    <dgm:cxn modelId="{D7CF8517-9EEB-4BFA-9D6F-C5B7D58B2743}" srcId="{8B6BF4FF-CD0F-48B3-9A2D-D4ED66A31215}" destId="{8FBFCC23-9A2D-4F21-843D-EF21B6B7976C}" srcOrd="0" destOrd="0" parTransId="{DA93573A-1943-48E9-8A8E-681DCA2AAB19}" sibTransId="{465301A2-FA37-4E44-BD1B-5C97972B29B2}"/>
    <dgm:cxn modelId="{E04BFAB7-9C4A-42F2-87B6-F9BD28B52DD8}" srcId="{A1A3E5E1-16E4-461E-91A4-06AB1C98BE5A}" destId="{E0C9D448-079D-40AE-A4DD-37C039D101A6}" srcOrd="1" destOrd="0" parTransId="{12B882B3-EA81-4D63-A289-79E9C843CE3C}" sibTransId="{03E461A8-27D3-4ADD-AA5A-CEAF448153AC}"/>
    <dgm:cxn modelId="{24CE99D0-1CE7-4D1B-A2EB-E4655D5875EF}" type="presOf" srcId="{D8C0DB36-C64C-4DB6-A187-E81BB775B1E5}" destId="{01D2F7EF-5633-48E3-AED1-2B55E054B7D5}" srcOrd="0" destOrd="1" presId="urn:microsoft.com/office/officeart/2005/8/layout/vList5"/>
    <dgm:cxn modelId="{23EF62DE-56AD-42A1-9AE1-F619ADCA90E2}" srcId="{8FBFCC23-9A2D-4F21-843D-EF21B6B7976C}" destId="{CF8C76ED-3431-4FE3-BCBE-D8BFA007307A}" srcOrd="2" destOrd="0" parTransId="{C56BD636-F04F-45B4-A128-E24109826275}" sibTransId="{4EA16EDE-AEAC-46F7-92C5-E38AAC53DF61}"/>
    <dgm:cxn modelId="{C9F0A642-2966-4B8C-AD0D-BD0B69523696}" type="presOf" srcId="{A1A3E5E1-16E4-461E-91A4-06AB1C98BE5A}" destId="{3BBCB00A-1242-43AF-836D-F6746A94A810}" srcOrd="0" destOrd="0" presId="urn:microsoft.com/office/officeart/2005/8/layout/vList5"/>
    <dgm:cxn modelId="{7B5C360F-7A50-45B3-B5F6-FD2CE24AC455}" srcId="{A1A3E5E1-16E4-461E-91A4-06AB1C98BE5A}" destId="{12DD53DC-E3FD-48E2-8FCC-FBFB9AB55BF4}" srcOrd="0" destOrd="0" parTransId="{051CB329-66D3-49A5-98AF-13BC6A952BB4}" sibTransId="{2295BE7B-9143-4E16-BC6D-2BCCC4F4F026}"/>
    <dgm:cxn modelId="{23BE0758-305A-4715-A583-4A1F389DBFA3}" srcId="{8B6BF4FF-CD0F-48B3-9A2D-D4ED66A31215}" destId="{1D981D12-6A5A-4F49-9CD0-F3CAA1C40478}" srcOrd="2" destOrd="0" parTransId="{1E2710D5-D981-408A-BB7A-DBA2DAC00C7D}" sibTransId="{B9EA3C70-C81D-47DA-8802-E7A469719F08}"/>
    <dgm:cxn modelId="{3F0A7F00-2D79-4A59-B9CB-D8512401E0B6}" type="presOf" srcId="{4840AC40-44AA-4518-96A7-0732347862DF}" destId="{322E82E0-E8F6-4559-85BA-D17C3482EBA8}" srcOrd="0" destOrd="2" presId="urn:microsoft.com/office/officeart/2005/8/layout/vList5"/>
    <dgm:cxn modelId="{EE119684-135A-4145-A474-F88CFCA9DA9F}" type="presParOf" srcId="{01538721-8E40-41E7-B983-F1D1F2956442}" destId="{2DE06B50-AA9C-4E8C-81CF-F55918A51629}" srcOrd="0" destOrd="0" presId="urn:microsoft.com/office/officeart/2005/8/layout/vList5"/>
    <dgm:cxn modelId="{DF652CA4-2C1F-469A-8837-3F382D9C0DA8}" type="presParOf" srcId="{2DE06B50-AA9C-4E8C-81CF-F55918A51629}" destId="{5C8FD0AE-363B-402E-ADB0-68F3BDB6B2D6}" srcOrd="0" destOrd="0" presId="urn:microsoft.com/office/officeart/2005/8/layout/vList5"/>
    <dgm:cxn modelId="{51BA6ADF-6519-4D14-ADEC-B3987F6260F3}" type="presParOf" srcId="{2DE06B50-AA9C-4E8C-81CF-F55918A51629}" destId="{01D2F7EF-5633-48E3-AED1-2B55E054B7D5}" srcOrd="1" destOrd="0" presId="urn:microsoft.com/office/officeart/2005/8/layout/vList5"/>
    <dgm:cxn modelId="{716C5B74-AB53-4A23-9FDF-997FF9EB646F}" type="presParOf" srcId="{01538721-8E40-41E7-B983-F1D1F2956442}" destId="{D008ED22-6B13-435D-AE78-1460F099A595}" srcOrd="1" destOrd="0" presId="urn:microsoft.com/office/officeart/2005/8/layout/vList5"/>
    <dgm:cxn modelId="{D73F0DBE-980C-47C1-B403-E9C93EE809EF}" type="presParOf" srcId="{01538721-8E40-41E7-B983-F1D1F2956442}" destId="{DC41C3B7-7CC9-470D-8585-D284DDC68D77}" srcOrd="2" destOrd="0" presId="urn:microsoft.com/office/officeart/2005/8/layout/vList5"/>
    <dgm:cxn modelId="{256C523C-86CB-4527-B379-2B13250FA29D}" type="presParOf" srcId="{DC41C3B7-7CC9-470D-8585-D284DDC68D77}" destId="{3BBCB00A-1242-43AF-836D-F6746A94A810}" srcOrd="0" destOrd="0" presId="urn:microsoft.com/office/officeart/2005/8/layout/vList5"/>
    <dgm:cxn modelId="{683CFB12-9EA7-44A8-AED2-EDDFDDCC9520}" type="presParOf" srcId="{DC41C3B7-7CC9-470D-8585-D284DDC68D77}" destId="{322E82E0-E8F6-4559-85BA-D17C3482EBA8}" srcOrd="1" destOrd="0" presId="urn:microsoft.com/office/officeart/2005/8/layout/vList5"/>
    <dgm:cxn modelId="{1524D9F3-24FE-4627-8642-138F4A6C557E}" type="presParOf" srcId="{01538721-8E40-41E7-B983-F1D1F2956442}" destId="{BB437AE2-0455-4A8B-B26F-766089D3F859}" srcOrd="3" destOrd="0" presId="urn:microsoft.com/office/officeart/2005/8/layout/vList5"/>
    <dgm:cxn modelId="{484211E2-0614-49F9-9676-34B4AE3D4AC2}" type="presParOf" srcId="{01538721-8E40-41E7-B983-F1D1F2956442}" destId="{4C84EA34-B867-4B88-A257-42B9CA81754C}" srcOrd="4" destOrd="0" presId="urn:microsoft.com/office/officeart/2005/8/layout/vList5"/>
    <dgm:cxn modelId="{A2928C50-D099-4439-AC0A-465A7D4ADD7E}" type="presParOf" srcId="{4C84EA34-B867-4B88-A257-42B9CA81754C}" destId="{C25CCFCD-107E-4A67-BB84-F27FB8FE826D}" srcOrd="0" destOrd="0" presId="urn:microsoft.com/office/officeart/2005/8/layout/vList5"/>
    <dgm:cxn modelId="{273A7174-F458-481F-8063-4A27116F5940}" type="presParOf" srcId="{4C84EA34-B867-4B88-A257-42B9CA81754C}" destId="{45796D49-1E02-4159-A76D-31E7E5DD7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4A584F-8021-4C05-8C3C-90C91299C94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2E52DBD-6149-4DA1-B3A5-3F4FA7E377F9}">
      <dgm:prSet phldrT="[文本]"/>
      <dgm:spPr/>
      <dgm:t>
        <a:bodyPr/>
        <a:lstStyle/>
        <a:p>
          <a:r>
            <a:rPr lang="zh-CN" altLang="en-US" b="1" dirty="0" smtClean="0"/>
            <a:t>全过程自动化程序设计教学</a:t>
          </a:r>
          <a:endParaRPr lang="zh-CN" altLang="en-US" b="1" dirty="0"/>
        </a:p>
      </dgm:t>
    </dgm:pt>
    <dgm:pt modelId="{12B783EC-6027-428D-A65E-F05F8F73D797}" type="parTrans" cxnId="{6519B084-78A8-4AFF-AC83-F570EA12D218}">
      <dgm:prSet/>
      <dgm:spPr/>
      <dgm:t>
        <a:bodyPr/>
        <a:lstStyle/>
        <a:p>
          <a:endParaRPr lang="zh-CN" altLang="en-US"/>
        </a:p>
      </dgm:t>
    </dgm:pt>
    <dgm:pt modelId="{CCB076C8-7C12-4168-89D4-7B05ABD683D8}" type="sibTrans" cxnId="{6519B084-78A8-4AFF-AC83-F570EA12D218}">
      <dgm:prSet/>
      <dgm:spPr/>
      <dgm:t>
        <a:bodyPr/>
        <a:lstStyle/>
        <a:p>
          <a:endParaRPr lang="zh-CN" altLang="en-US"/>
        </a:p>
      </dgm:t>
    </dgm:pt>
    <dgm:pt modelId="{335A8ADE-97B4-4DC9-8BEA-E382510B3CA4}">
      <dgm:prSet phldrT="[文本]"/>
      <dgm:spPr/>
      <dgm:t>
        <a:bodyPr/>
        <a:lstStyle/>
        <a:p>
          <a:r>
            <a:rPr lang="zh-CN" altLang="en-US" b="1" dirty="0" smtClean="0"/>
            <a:t>在线考试</a:t>
          </a:r>
          <a:endParaRPr lang="zh-CN" altLang="en-US" b="1" dirty="0"/>
        </a:p>
      </dgm:t>
    </dgm:pt>
    <dgm:pt modelId="{3C2D79A2-D3F0-46A7-BE97-FE94C8D75EBF}" type="parTrans" cxnId="{BF14C7E8-27B0-4B66-A274-B00926D70CBC}">
      <dgm:prSet/>
      <dgm:spPr/>
      <dgm:t>
        <a:bodyPr/>
        <a:lstStyle/>
        <a:p>
          <a:endParaRPr lang="zh-CN" altLang="en-US"/>
        </a:p>
      </dgm:t>
    </dgm:pt>
    <dgm:pt modelId="{4A324A06-D204-4919-B703-9FA46DCCE335}" type="sibTrans" cxnId="{BF14C7E8-27B0-4B66-A274-B00926D70CBC}">
      <dgm:prSet/>
      <dgm:spPr/>
      <dgm:t>
        <a:bodyPr/>
        <a:lstStyle/>
        <a:p>
          <a:endParaRPr lang="zh-CN" altLang="en-US"/>
        </a:p>
      </dgm:t>
    </dgm:pt>
    <dgm:pt modelId="{4384FE94-DFFE-4E48-BE38-B47A937FB2A5}">
      <dgm:prSet phldrT="[文本]"/>
      <dgm:spPr/>
      <dgm:t>
        <a:bodyPr/>
        <a:lstStyle/>
        <a:p>
          <a:r>
            <a:rPr lang="zh-CN" altLang="en-US" dirty="0" smtClean="0"/>
            <a:t>在线答疑</a:t>
          </a:r>
          <a:endParaRPr lang="zh-CN" altLang="en-US" dirty="0"/>
        </a:p>
      </dgm:t>
    </dgm:pt>
    <dgm:pt modelId="{57AB0261-E215-4846-BD13-0DF932A8B7C9}" type="parTrans" cxnId="{C4FC1950-2DAB-4BA2-BD0E-7B56B910CC83}">
      <dgm:prSet/>
      <dgm:spPr/>
      <dgm:t>
        <a:bodyPr/>
        <a:lstStyle/>
        <a:p>
          <a:endParaRPr lang="zh-CN" altLang="en-US"/>
        </a:p>
      </dgm:t>
    </dgm:pt>
    <dgm:pt modelId="{5D9C663D-3E67-4B2A-81AB-A792E86CB879}" type="sibTrans" cxnId="{C4FC1950-2DAB-4BA2-BD0E-7B56B910CC83}">
      <dgm:prSet/>
      <dgm:spPr/>
      <dgm:t>
        <a:bodyPr/>
        <a:lstStyle/>
        <a:p>
          <a:endParaRPr lang="zh-CN" altLang="en-US"/>
        </a:p>
      </dgm:t>
    </dgm:pt>
    <dgm:pt modelId="{4003FF7B-9D8F-4334-B6C6-5C9AC43A285D}">
      <dgm:prSet phldrT="[文本]"/>
      <dgm:spPr/>
      <dgm:t>
        <a:bodyPr/>
        <a:lstStyle/>
        <a:p>
          <a:r>
            <a:rPr lang="zh-CN" altLang="en-US" dirty="0" smtClean="0"/>
            <a:t>成绩统计</a:t>
          </a:r>
          <a:endParaRPr lang="zh-CN" altLang="en-US" dirty="0"/>
        </a:p>
      </dgm:t>
    </dgm:pt>
    <dgm:pt modelId="{2A56D22D-1299-402F-9412-AFEE36CC9D15}" type="parTrans" cxnId="{79DC54E2-DD2E-4B65-8515-70E1DE927606}">
      <dgm:prSet/>
      <dgm:spPr/>
      <dgm:t>
        <a:bodyPr/>
        <a:lstStyle/>
        <a:p>
          <a:endParaRPr lang="zh-CN" altLang="en-US"/>
        </a:p>
      </dgm:t>
    </dgm:pt>
    <dgm:pt modelId="{DFA3E24C-3126-49BA-98B5-7770FE77625A}" type="sibTrans" cxnId="{79DC54E2-DD2E-4B65-8515-70E1DE927606}">
      <dgm:prSet/>
      <dgm:spPr/>
      <dgm:t>
        <a:bodyPr/>
        <a:lstStyle/>
        <a:p>
          <a:endParaRPr lang="zh-CN" altLang="en-US"/>
        </a:p>
      </dgm:t>
    </dgm:pt>
    <dgm:pt modelId="{E604AAEA-B99B-474C-9335-9527453F278E}">
      <dgm:prSet phldrT="[文本]"/>
      <dgm:spPr/>
      <dgm:t>
        <a:bodyPr/>
        <a:lstStyle/>
        <a:p>
          <a:r>
            <a:rPr lang="zh-CN" altLang="en-US" dirty="0" smtClean="0"/>
            <a:t>学习追踪与度量</a:t>
          </a:r>
          <a:endParaRPr lang="zh-CN" altLang="en-US" dirty="0"/>
        </a:p>
      </dgm:t>
    </dgm:pt>
    <dgm:pt modelId="{409562F4-B258-40C8-938D-18599FE4E08B}" type="parTrans" cxnId="{221D29A4-BEDE-47EF-BC68-57CCE7E10670}">
      <dgm:prSet/>
      <dgm:spPr/>
      <dgm:t>
        <a:bodyPr/>
        <a:lstStyle/>
        <a:p>
          <a:endParaRPr lang="zh-CN" altLang="en-US"/>
        </a:p>
      </dgm:t>
    </dgm:pt>
    <dgm:pt modelId="{FF4A8A4A-B93E-4E08-8440-C21455ED1CE9}" type="sibTrans" cxnId="{221D29A4-BEDE-47EF-BC68-57CCE7E10670}">
      <dgm:prSet/>
      <dgm:spPr/>
      <dgm:t>
        <a:bodyPr/>
        <a:lstStyle/>
        <a:p>
          <a:endParaRPr lang="zh-CN" altLang="en-US"/>
        </a:p>
      </dgm:t>
    </dgm:pt>
    <dgm:pt modelId="{83618F10-AEB1-423B-ABD8-5D17E9E057A4}">
      <dgm:prSet phldrT="[文本]"/>
      <dgm:spPr/>
      <dgm:t>
        <a:bodyPr/>
        <a:lstStyle/>
        <a:p>
          <a:r>
            <a:rPr lang="zh-CN" altLang="en-US" dirty="0" smtClean="0"/>
            <a:t>在线作业</a:t>
          </a:r>
          <a:endParaRPr lang="zh-CN" altLang="en-US" dirty="0"/>
        </a:p>
      </dgm:t>
    </dgm:pt>
    <dgm:pt modelId="{7359410B-9436-4C2F-AE67-8EEF885D3D5E}" type="parTrans" cxnId="{4E9C1BAE-46CC-4C45-8130-0B29FE81A7BC}">
      <dgm:prSet/>
      <dgm:spPr/>
      <dgm:t>
        <a:bodyPr/>
        <a:lstStyle/>
        <a:p>
          <a:endParaRPr lang="zh-CN" altLang="en-US"/>
        </a:p>
      </dgm:t>
    </dgm:pt>
    <dgm:pt modelId="{AFE31C3E-706F-4F27-BE14-5D18DA3B43F4}" type="sibTrans" cxnId="{4E9C1BAE-46CC-4C45-8130-0B29FE81A7BC}">
      <dgm:prSet/>
      <dgm:spPr/>
      <dgm:t>
        <a:bodyPr/>
        <a:lstStyle/>
        <a:p>
          <a:endParaRPr lang="zh-CN" altLang="en-US"/>
        </a:p>
      </dgm:t>
    </dgm:pt>
    <dgm:pt modelId="{D73FB399-AD33-45B8-9F8D-1F55EF1E568E}">
      <dgm:prSet phldrT="[文本]"/>
      <dgm:spPr/>
      <dgm:t>
        <a:bodyPr/>
        <a:lstStyle/>
        <a:p>
          <a:r>
            <a:rPr lang="zh-CN" altLang="en-US" dirty="0" smtClean="0"/>
            <a:t>代码自动评判</a:t>
          </a:r>
          <a:endParaRPr lang="zh-CN" altLang="en-US" dirty="0"/>
        </a:p>
      </dgm:t>
    </dgm:pt>
    <dgm:pt modelId="{23560BE5-21D4-4C74-9B4B-86427AB80F8F}" type="parTrans" cxnId="{152E9498-78EF-4E2D-BA5B-E886B8E604A2}">
      <dgm:prSet/>
      <dgm:spPr/>
      <dgm:t>
        <a:bodyPr/>
        <a:lstStyle/>
        <a:p>
          <a:endParaRPr lang="zh-CN" altLang="en-US"/>
        </a:p>
      </dgm:t>
    </dgm:pt>
    <dgm:pt modelId="{264E1A91-5026-4F3C-938B-8307B36CFF68}" type="sibTrans" cxnId="{152E9498-78EF-4E2D-BA5B-E886B8E604A2}">
      <dgm:prSet/>
      <dgm:spPr/>
      <dgm:t>
        <a:bodyPr/>
        <a:lstStyle/>
        <a:p>
          <a:endParaRPr lang="zh-CN" altLang="en-US"/>
        </a:p>
      </dgm:t>
    </dgm:pt>
    <dgm:pt modelId="{7A4E5987-B53B-451A-81F3-EA4FBD66B8D8}">
      <dgm:prSet phldrT="[文本]"/>
      <dgm:spPr/>
      <dgm:t>
        <a:bodyPr/>
        <a:lstStyle/>
        <a:p>
          <a:r>
            <a:rPr lang="zh-CN" altLang="en-US" dirty="0" smtClean="0"/>
            <a:t>代码抄袭检测</a:t>
          </a:r>
          <a:endParaRPr lang="zh-CN" altLang="en-US" dirty="0"/>
        </a:p>
      </dgm:t>
    </dgm:pt>
    <dgm:pt modelId="{F4563092-F48F-4D30-B0C5-F5E027E2A848}" type="parTrans" cxnId="{F49297E8-05DA-4B84-B4CE-6ADB8E17353F}">
      <dgm:prSet/>
      <dgm:spPr/>
      <dgm:t>
        <a:bodyPr/>
        <a:lstStyle/>
        <a:p>
          <a:endParaRPr lang="zh-CN" altLang="en-US"/>
        </a:p>
      </dgm:t>
    </dgm:pt>
    <dgm:pt modelId="{7C043575-1072-40E6-A548-04D26A96228C}" type="sibTrans" cxnId="{F49297E8-05DA-4B84-B4CE-6ADB8E17353F}">
      <dgm:prSet/>
      <dgm:spPr/>
      <dgm:t>
        <a:bodyPr/>
        <a:lstStyle/>
        <a:p>
          <a:endParaRPr lang="zh-CN" altLang="en-US"/>
        </a:p>
      </dgm:t>
    </dgm:pt>
    <dgm:pt modelId="{45F0E0FD-A786-4185-84F3-7E38AB6AD21D}">
      <dgm:prSet phldrT="[文本]"/>
      <dgm:spPr/>
      <dgm:t>
        <a:bodyPr/>
        <a:lstStyle/>
        <a:p>
          <a:r>
            <a:rPr lang="zh-CN" altLang="en-US" dirty="0" smtClean="0"/>
            <a:t>多角色分权限</a:t>
          </a:r>
          <a:endParaRPr lang="zh-CN" altLang="en-US" dirty="0"/>
        </a:p>
      </dgm:t>
    </dgm:pt>
    <dgm:pt modelId="{3B235F36-6D99-4566-8ADC-86E21E90326A}" type="parTrans" cxnId="{E921B601-D013-404E-B678-A594C43F03D0}">
      <dgm:prSet/>
      <dgm:spPr/>
      <dgm:t>
        <a:bodyPr/>
        <a:lstStyle/>
        <a:p>
          <a:endParaRPr lang="zh-CN" altLang="en-US"/>
        </a:p>
      </dgm:t>
    </dgm:pt>
    <dgm:pt modelId="{647655A2-3435-4D7B-9155-D0D4DB3749E4}" type="sibTrans" cxnId="{E921B601-D013-404E-B678-A594C43F03D0}">
      <dgm:prSet/>
      <dgm:spPr/>
      <dgm:t>
        <a:bodyPr/>
        <a:lstStyle/>
        <a:p>
          <a:endParaRPr lang="zh-CN" altLang="en-US"/>
        </a:p>
      </dgm:t>
    </dgm:pt>
    <dgm:pt modelId="{3082DB31-0B6E-47E9-B00E-C36683FE5C82}">
      <dgm:prSet phldrT="[文本]"/>
      <dgm:spPr/>
      <dgm:t>
        <a:bodyPr/>
        <a:lstStyle/>
        <a:p>
          <a:r>
            <a:rPr lang="zh-CN" altLang="en-US" dirty="0" smtClean="0"/>
            <a:t>课件管理</a:t>
          </a:r>
          <a:endParaRPr lang="zh-CN" altLang="en-US" dirty="0"/>
        </a:p>
      </dgm:t>
    </dgm:pt>
    <dgm:pt modelId="{667AF8B1-6B8A-4433-B2F6-B2CECBEA06FA}" type="parTrans" cxnId="{71CB5E6D-DF3B-4447-A121-156A1A8709B0}">
      <dgm:prSet/>
      <dgm:spPr/>
      <dgm:t>
        <a:bodyPr/>
        <a:lstStyle/>
        <a:p>
          <a:endParaRPr lang="zh-CN" altLang="en-US"/>
        </a:p>
      </dgm:t>
    </dgm:pt>
    <dgm:pt modelId="{CA4A496B-6571-4C3B-9F5C-861A3F304CE4}" type="sibTrans" cxnId="{71CB5E6D-DF3B-4447-A121-156A1A8709B0}">
      <dgm:prSet/>
      <dgm:spPr/>
      <dgm:t>
        <a:bodyPr/>
        <a:lstStyle/>
        <a:p>
          <a:endParaRPr lang="zh-CN" altLang="en-US"/>
        </a:p>
      </dgm:t>
    </dgm:pt>
    <dgm:pt modelId="{5AEF087A-9EF9-42B7-BB7F-B37E5EA8304F}" type="pres">
      <dgm:prSet presAssocID="{4D4A584F-8021-4C05-8C3C-90C91299C9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9C1DC1-9191-4DC3-B93F-7A0D4C49B960}" type="pres">
      <dgm:prSet presAssocID="{42E52DBD-6149-4DA1-B3A5-3F4FA7E377F9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3104555B-7A3B-4D8D-AFB9-5EF18CC11374}" type="pres">
      <dgm:prSet presAssocID="{3C2D79A2-D3F0-46A7-BE97-FE94C8D75EBF}" presName="parTrans" presStyleLbl="sibTrans2D1" presStyleIdx="0" presStyleCnt="9"/>
      <dgm:spPr/>
      <dgm:t>
        <a:bodyPr/>
        <a:lstStyle/>
        <a:p>
          <a:endParaRPr lang="zh-CN" altLang="en-US"/>
        </a:p>
      </dgm:t>
    </dgm:pt>
    <dgm:pt modelId="{93CEBC84-0B6F-42BD-A72C-D29380A64254}" type="pres">
      <dgm:prSet presAssocID="{3C2D79A2-D3F0-46A7-BE97-FE94C8D75EBF}" presName="connectorText" presStyleLbl="sibTrans2D1" presStyleIdx="0" presStyleCnt="9"/>
      <dgm:spPr/>
      <dgm:t>
        <a:bodyPr/>
        <a:lstStyle/>
        <a:p>
          <a:endParaRPr lang="zh-CN" altLang="en-US"/>
        </a:p>
      </dgm:t>
    </dgm:pt>
    <dgm:pt modelId="{6E4A2B75-9845-409A-8623-5D147A38D1A0}" type="pres">
      <dgm:prSet presAssocID="{335A8ADE-97B4-4DC9-8BEA-E382510B3CA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2789B0-4E88-4DF1-83B8-5C99F331CE9D}" type="pres">
      <dgm:prSet presAssocID="{7359410B-9436-4C2F-AE67-8EEF885D3D5E}" presName="parTrans" presStyleLbl="sibTrans2D1" presStyleIdx="1" presStyleCnt="9"/>
      <dgm:spPr/>
      <dgm:t>
        <a:bodyPr/>
        <a:lstStyle/>
        <a:p>
          <a:endParaRPr lang="zh-CN" altLang="en-US"/>
        </a:p>
      </dgm:t>
    </dgm:pt>
    <dgm:pt modelId="{BBEB3EE0-4DFA-4B07-93A9-7FDD0BBA5305}" type="pres">
      <dgm:prSet presAssocID="{7359410B-9436-4C2F-AE67-8EEF885D3D5E}" presName="connectorText" presStyleLbl="sibTrans2D1" presStyleIdx="1" presStyleCnt="9"/>
      <dgm:spPr/>
      <dgm:t>
        <a:bodyPr/>
        <a:lstStyle/>
        <a:p>
          <a:endParaRPr lang="zh-CN" altLang="en-US"/>
        </a:p>
      </dgm:t>
    </dgm:pt>
    <dgm:pt modelId="{63897770-10EA-49E8-9836-7F9C0A6209F3}" type="pres">
      <dgm:prSet presAssocID="{83618F10-AEB1-423B-ABD8-5D17E9E057A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D3082D-F1FD-48CA-9275-6619184E70CC}" type="pres">
      <dgm:prSet presAssocID="{57AB0261-E215-4846-BD13-0DF932A8B7C9}" presName="parTrans" presStyleLbl="sibTrans2D1" presStyleIdx="2" presStyleCnt="9"/>
      <dgm:spPr/>
      <dgm:t>
        <a:bodyPr/>
        <a:lstStyle/>
        <a:p>
          <a:endParaRPr lang="zh-CN" altLang="en-US"/>
        </a:p>
      </dgm:t>
    </dgm:pt>
    <dgm:pt modelId="{C31CEB75-D91A-4D91-91C7-5DA52E78190B}" type="pres">
      <dgm:prSet presAssocID="{57AB0261-E215-4846-BD13-0DF932A8B7C9}" presName="connectorText" presStyleLbl="sibTrans2D1" presStyleIdx="2" presStyleCnt="9"/>
      <dgm:spPr/>
      <dgm:t>
        <a:bodyPr/>
        <a:lstStyle/>
        <a:p>
          <a:endParaRPr lang="zh-CN" altLang="en-US"/>
        </a:p>
      </dgm:t>
    </dgm:pt>
    <dgm:pt modelId="{A62E5C1E-A6B6-4C08-81D3-3895E59D5BBF}" type="pres">
      <dgm:prSet presAssocID="{4384FE94-DFFE-4E48-BE38-B47A937FB2A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C8C8C6-FAF4-4387-8FEA-09C6D99D8C89}" type="pres">
      <dgm:prSet presAssocID="{2A56D22D-1299-402F-9412-AFEE36CC9D15}" presName="parTrans" presStyleLbl="sibTrans2D1" presStyleIdx="3" presStyleCnt="9"/>
      <dgm:spPr/>
      <dgm:t>
        <a:bodyPr/>
        <a:lstStyle/>
        <a:p>
          <a:endParaRPr lang="zh-CN" altLang="en-US"/>
        </a:p>
      </dgm:t>
    </dgm:pt>
    <dgm:pt modelId="{3951FB53-D433-4DC4-8B7A-18C2CDFD3B59}" type="pres">
      <dgm:prSet presAssocID="{2A56D22D-1299-402F-9412-AFEE36CC9D15}" presName="connectorText" presStyleLbl="sibTrans2D1" presStyleIdx="3" presStyleCnt="9"/>
      <dgm:spPr/>
      <dgm:t>
        <a:bodyPr/>
        <a:lstStyle/>
        <a:p>
          <a:endParaRPr lang="zh-CN" altLang="en-US"/>
        </a:p>
      </dgm:t>
    </dgm:pt>
    <dgm:pt modelId="{F467E85B-4BA9-486B-92CB-9DDEBF5D2BEA}" type="pres">
      <dgm:prSet presAssocID="{4003FF7B-9D8F-4334-B6C6-5C9AC43A285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77A571-2257-4D94-9A20-54E536B793B7}" type="pres">
      <dgm:prSet presAssocID="{667AF8B1-6B8A-4433-B2F6-B2CECBEA06FA}" presName="parTrans" presStyleLbl="sibTrans2D1" presStyleIdx="4" presStyleCnt="9"/>
      <dgm:spPr/>
      <dgm:t>
        <a:bodyPr/>
        <a:lstStyle/>
        <a:p>
          <a:endParaRPr lang="zh-CN" altLang="en-US"/>
        </a:p>
      </dgm:t>
    </dgm:pt>
    <dgm:pt modelId="{87006B3B-C67F-43BD-917E-A090353B08AE}" type="pres">
      <dgm:prSet presAssocID="{667AF8B1-6B8A-4433-B2F6-B2CECBEA06FA}" presName="connectorText" presStyleLbl="sibTrans2D1" presStyleIdx="4" presStyleCnt="9"/>
      <dgm:spPr/>
      <dgm:t>
        <a:bodyPr/>
        <a:lstStyle/>
        <a:p>
          <a:endParaRPr lang="zh-CN" altLang="en-US"/>
        </a:p>
      </dgm:t>
    </dgm:pt>
    <dgm:pt modelId="{4211BAF5-0F0D-445F-91DC-E8A97AC4445A}" type="pres">
      <dgm:prSet presAssocID="{3082DB31-0B6E-47E9-B00E-C36683FE5C8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64D398-3780-4194-BFDA-0C136E03E7C9}" type="pres">
      <dgm:prSet presAssocID="{3B235F36-6D99-4566-8ADC-86E21E90326A}" presName="parTrans" presStyleLbl="sibTrans2D1" presStyleIdx="5" presStyleCnt="9"/>
      <dgm:spPr/>
      <dgm:t>
        <a:bodyPr/>
        <a:lstStyle/>
        <a:p>
          <a:endParaRPr lang="zh-CN" altLang="en-US"/>
        </a:p>
      </dgm:t>
    </dgm:pt>
    <dgm:pt modelId="{5542E10F-B662-46BB-A367-17DC73160553}" type="pres">
      <dgm:prSet presAssocID="{3B235F36-6D99-4566-8ADC-86E21E90326A}" presName="connectorText" presStyleLbl="sibTrans2D1" presStyleIdx="5" presStyleCnt="9"/>
      <dgm:spPr/>
      <dgm:t>
        <a:bodyPr/>
        <a:lstStyle/>
        <a:p>
          <a:endParaRPr lang="zh-CN" altLang="en-US"/>
        </a:p>
      </dgm:t>
    </dgm:pt>
    <dgm:pt modelId="{E787E70A-2E52-43F7-BAD4-6F0395481A7E}" type="pres">
      <dgm:prSet presAssocID="{45F0E0FD-A786-4185-84F3-7E38AB6AD21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12FAFC-BCB7-4DB3-86B0-398F6A772FAF}" type="pres">
      <dgm:prSet presAssocID="{409562F4-B258-40C8-938D-18599FE4E08B}" presName="parTrans" presStyleLbl="sibTrans2D1" presStyleIdx="6" presStyleCnt="9"/>
      <dgm:spPr/>
      <dgm:t>
        <a:bodyPr/>
        <a:lstStyle/>
        <a:p>
          <a:endParaRPr lang="zh-CN" altLang="en-US"/>
        </a:p>
      </dgm:t>
    </dgm:pt>
    <dgm:pt modelId="{4A45A7E5-6A18-443E-B0E0-2B0174C39F90}" type="pres">
      <dgm:prSet presAssocID="{409562F4-B258-40C8-938D-18599FE4E08B}" presName="connectorText" presStyleLbl="sibTrans2D1" presStyleIdx="6" presStyleCnt="9"/>
      <dgm:spPr/>
      <dgm:t>
        <a:bodyPr/>
        <a:lstStyle/>
        <a:p>
          <a:endParaRPr lang="zh-CN" altLang="en-US"/>
        </a:p>
      </dgm:t>
    </dgm:pt>
    <dgm:pt modelId="{D27F8B04-AEAD-484C-B174-3A92080A70D1}" type="pres">
      <dgm:prSet presAssocID="{E604AAEA-B99B-474C-9335-9527453F278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86583A-C203-49C7-A73F-34D5F0E534E0}" type="pres">
      <dgm:prSet presAssocID="{23560BE5-21D4-4C74-9B4B-86427AB80F8F}" presName="parTrans" presStyleLbl="sibTrans2D1" presStyleIdx="7" presStyleCnt="9"/>
      <dgm:spPr/>
      <dgm:t>
        <a:bodyPr/>
        <a:lstStyle/>
        <a:p>
          <a:endParaRPr lang="zh-CN" altLang="en-US"/>
        </a:p>
      </dgm:t>
    </dgm:pt>
    <dgm:pt modelId="{D3A4978A-A24E-4D54-81A4-796A8700D723}" type="pres">
      <dgm:prSet presAssocID="{23560BE5-21D4-4C74-9B4B-86427AB80F8F}" presName="connectorText" presStyleLbl="sibTrans2D1" presStyleIdx="7" presStyleCnt="9"/>
      <dgm:spPr/>
      <dgm:t>
        <a:bodyPr/>
        <a:lstStyle/>
        <a:p>
          <a:endParaRPr lang="zh-CN" altLang="en-US"/>
        </a:p>
      </dgm:t>
    </dgm:pt>
    <dgm:pt modelId="{7B957E71-ED48-41BC-9CC7-CFC73F2D3902}" type="pres">
      <dgm:prSet presAssocID="{D73FB399-AD33-45B8-9F8D-1F55EF1E568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187E26-749F-4238-AAE7-C36C83FE42BD}" type="pres">
      <dgm:prSet presAssocID="{F4563092-F48F-4D30-B0C5-F5E027E2A848}" presName="parTrans" presStyleLbl="sibTrans2D1" presStyleIdx="8" presStyleCnt="9"/>
      <dgm:spPr/>
      <dgm:t>
        <a:bodyPr/>
        <a:lstStyle/>
        <a:p>
          <a:endParaRPr lang="zh-CN" altLang="en-US"/>
        </a:p>
      </dgm:t>
    </dgm:pt>
    <dgm:pt modelId="{13B55ADC-55E3-4411-9E44-2BEF267407F7}" type="pres">
      <dgm:prSet presAssocID="{F4563092-F48F-4D30-B0C5-F5E027E2A848}" presName="connectorText" presStyleLbl="sibTrans2D1" presStyleIdx="8" presStyleCnt="9"/>
      <dgm:spPr/>
      <dgm:t>
        <a:bodyPr/>
        <a:lstStyle/>
        <a:p>
          <a:endParaRPr lang="zh-CN" altLang="en-US"/>
        </a:p>
      </dgm:t>
    </dgm:pt>
    <dgm:pt modelId="{2BE83827-804A-4E5F-B49E-95E80C9223CC}" type="pres">
      <dgm:prSet presAssocID="{7A4E5987-B53B-451A-81F3-EA4FBD66B8D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52E9498-78EF-4E2D-BA5B-E886B8E604A2}" srcId="{42E52DBD-6149-4DA1-B3A5-3F4FA7E377F9}" destId="{D73FB399-AD33-45B8-9F8D-1F55EF1E568E}" srcOrd="7" destOrd="0" parTransId="{23560BE5-21D4-4C74-9B4B-86427AB80F8F}" sibTransId="{264E1A91-5026-4F3C-938B-8307B36CFF68}"/>
    <dgm:cxn modelId="{6C111975-F85D-4FB2-AAF3-DBE9C9FE8170}" type="presOf" srcId="{409562F4-B258-40C8-938D-18599FE4E08B}" destId="{4A45A7E5-6A18-443E-B0E0-2B0174C39F90}" srcOrd="1" destOrd="0" presId="urn:microsoft.com/office/officeart/2005/8/layout/radial5"/>
    <dgm:cxn modelId="{465AA6B2-E3AC-4292-9BAF-83DEADEF10D0}" type="presOf" srcId="{45F0E0FD-A786-4185-84F3-7E38AB6AD21D}" destId="{E787E70A-2E52-43F7-BAD4-6F0395481A7E}" srcOrd="0" destOrd="0" presId="urn:microsoft.com/office/officeart/2005/8/layout/radial5"/>
    <dgm:cxn modelId="{F5019AE3-43F4-43C6-A1E2-5FEE3200160F}" type="presOf" srcId="{23560BE5-21D4-4C74-9B4B-86427AB80F8F}" destId="{9B86583A-C203-49C7-A73F-34D5F0E534E0}" srcOrd="0" destOrd="0" presId="urn:microsoft.com/office/officeart/2005/8/layout/radial5"/>
    <dgm:cxn modelId="{40D0F5EE-B222-4B23-A794-40251AED0518}" type="presOf" srcId="{F4563092-F48F-4D30-B0C5-F5E027E2A848}" destId="{57187E26-749F-4238-AAE7-C36C83FE42BD}" srcOrd="0" destOrd="0" presId="urn:microsoft.com/office/officeart/2005/8/layout/radial5"/>
    <dgm:cxn modelId="{EB4D7A2F-9E22-4515-B48C-3CB96EBC6B52}" type="presOf" srcId="{7A4E5987-B53B-451A-81F3-EA4FBD66B8D8}" destId="{2BE83827-804A-4E5F-B49E-95E80C9223CC}" srcOrd="0" destOrd="0" presId="urn:microsoft.com/office/officeart/2005/8/layout/radial5"/>
    <dgm:cxn modelId="{F49297E8-05DA-4B84-B4CE-6ADB8E17353F}" srcId="{42E52DBD-6149-4DA1-B3A5-3F4FA7E377F9}" destId="{7A4E5987-B53B-451A-81F3-EA4FBD66B8D8}" srcOrd="8" destOrd="0" parTransId="{F4563092-F48F-4D30-B0C5-F5E027E2A848}" sibTransId="{7C043575-1072-40E6-A548-04D26A96228C}"/>
    <dgm:cxn modelId="{077DF205-9E3D-4933-BAF2-1F8A9CE8D908}" type="presOf" srcId="{83618F10-AEB1-423B-ABD8-5D17E9E057A4}" destId="{63897770-10EA-49E8-9836-7F9C0A6209F3}" srcOrd="0" destOrd="0" presId="urn:microsoft.com/office/officeart/2005/8/layout/radial5"/>
    <dgm:cxn modelId="{42925C34-C919-4E3D-8363-DB3ADF092613}" type="presOf" srcId="{F4563092-F48F-4D30-B0C5-F5E027E2A848}" destId="{13B55ADC-55E3-4411-9E44-2BEF267407F7}" srcOrd="1" destOrd="0" presId="urn:microsoft.com/office/officeart/2005/8/layout/radial5"/>
    <dgm:cxn modelId="{04632C9D-311D-434F-8806-9B6864F23111}" type="presOf" srcId="{4384FE94-DFFE-4E48-BE38-B47A937FB2A5}" destId="{A62E5C1E-A6B6-4C08-81D3-3895E59D5BBF}" srcOrd="0" destOrd="0" presId="urn:microsoft.com/office/officeart/2005/8/layout/radial5"/>
    <dgm:cxn modelId="{169AD24A-E31C-4BA9-A924-3CEED52D6971}" type="presOf" srcId="{57AB0261-E215-4846-BD13-0DF932A8B7C9}" destId="{F0D3082D-F1FD-48CA-9275-6619184E70CC}" srcOrd="0" destOrd="0" presId="urn:microsoft.com/office/officeart/2005/8/layout/radial5"/>
    <dgm:cxn modelId="{81199D5B-9113-4769-A258-3296D19418DB}" type="presOf" srcId="{D73FB399-AD33-45B8-9F8D-1F55EF1E568E}" destId="{7B957E71-ED48-41BC-9CC7-CFC73F2D3902}" srcOrd="0" destOrd="0" presId="urn:microsoft.com/office/officeart/2005/8/layout/radial5"/>
    <dgm:cxn modelId="{E921B601-D013-404E-B678-A594C43F03D0}" srcId="{42E52DBD-6149-4DA1-B3A5-3F4FA7E377F9}" destId="{45F0E0FD-A786-4185-84F3-7E38AB6AD21D}" srcOrd="5" destOrd="0" parTransId="{3B235F36-6D99-4566-8ADC-86E21E90326A}" sibTransId="{647655A2-3435-4D7B-9155-D0D4DB3749E4}"/>
    <dgm:cxn modelId="{076D8BEF-99B2-4B00-A83B-21EB1C1D2DD1}" type="presOf" srcId="{3082DB31-0B6E-47E9-B00E-C36683FE5C82}" destId="{4211BAF5-0F0D-445F-91DC-E8A97AC4445A}" srcOrd="0" destOrd="0" presId="urn:microsoft.com/office/officeart/2005/8/layout/radial5"/>
    <dgm:cxn modelId="{EB17B166-F84E-4317-B4A1-E2B872AA9640}" type="presOf" srcId="{57AB0261-E215-4846-BD13-0DF932A8B7C9}" destId="{C31CEB75-D91A-4D91-91C7-5DA52E78190B}" srcOrd="1" destOrd="0" presId="urn:microsoft.com/office/officeart/2005/8/layout/radial5"/>
    <dgm:cxn modelId="{BF14C7E8-27B0-4B66-A274-B00926D70CBC}" srcId="{42E52DBD-6149-4DA1-B3A5-3F4FA7E377F9}" destId="{335A8ADE-97B4-4DC9-8BEA-E382510B3CA4}" srcOrd="0" destOrd="0" parTransId="{3C2D79A2-D3F0-46A7-BE97-FE94C8D75EBF}" sibTransId="{4A324A06-D204-4919-B703-9FA46DCCE335}"/>
    <dgm:cxn modelId="{CBA37AA8-D8FB-47B3-9B33-F8560EE2C04B}" type="presOf" srcId="{42E52DBD-6149-4DA1-B3A5-3F4FA7E377F9}" destId="{FD9C1DC1-9191-4DC3-B93F-7A0D4C49B960}" srcOrd="0" destOrd="0" presId="urn:microsoft.com/office/officeart/2005/8/layout/radial5"/>
    <dgm:cxn modelId="{41B99582-4C48-477E-8446-832D427FD70C}" type="presOf" srcId="{3C2D79A2-D3F0-46A7-BE97-FE94C8D75EBF}" destId="{93CEBC84-0B6F-42BD-A72C-D29380A64254}" srcOrd="1" destOrd="0" presId="urn:microsoft.com/office/officeart/2005/8/layout/radial5"/>
    <dgm:cxn modelId="{6519B084-78A8-4AFF-AC83-F570EA12D218}" srcId="{4D4A584F-8021-4C05-8C3C-90C91299C94F}" destId="{42E52DBD-6149-4DA1-B3A5-3F4FA7E377F9}" srcOrd="0" destOrd="0" parTransId="{12B783EC-6027-428D-A65E-F05F8F73D797}" sibTransId="{CCB076C8-7C12-4168-89D4-7B05ABD683D8}"/>
    <dgm:cxn modelId="{7E18D04E-AA22-4912-A05B-A10A3A77411D}" type="presOf" srcId="{3B235F36-6D99-4566-8ADC-86E21E90326A}" destId="{0B64D398-3780-4194-BFDA-0C136E03E7C9}" srcOrd="0" destOrd="0" presId="urn:microsoft.com/office/officeart/2005/8/layout/radial5"/>
    <dgm:cxn modelId="{32535AB5-C67E-4666-8F78-D3FF48AD58D3}" type="presOf" srcId="{7359410B-9436-4C2F-AE67-8EEF885D3D5E}" destId="{BBEB3EE0-4DFA-4B07-93A9-7FDD0BBA5305}" srcOrd="1" destOrd="0" presId="urn:microsoft.com/office/officeart/2005/8/layout/radial5"/>
    <dgm:cxn modelId="{6F85AF0F-EC57-4A16-AA5B-3763523A34F4}" type="presOf" srcId="{667AF8B1-6B8A-4433-B2F6-B2CECBEA06FA}" destId="{87006B3B-C67F-43BD-917E-A090353B08AE}" srcOrd="1" destOrd="0" presId="urn:microsoft.com/office/officeart/2005/8/layout/radial5"/>
    <dgm:cxn modelId="{221D29A4-BEDE-47EF-BC68-57CCE7E10670}" srcId="{42E52DBD-6149-4DA1-B3A5-3F4FA7E377F9}" destId="{E604AAEA-B99B-474C-9335-9527453F278E}" srcOrd="6" destOrd="0" parTransId="{409562F4-B258-40C8-938D-18599FE4E08B}" sibTransId="{FF4A8A4A-B93E-4E08-8440-C21455ED1CE9}"/>
    <dgm:cxn modelId="{F0E3C96A-A5C8-4BCC-9F96-D7DA0C78D532}" type="presOf" srcId="{2A56D22D-1299-402F-9412-AFEE36CC9D15}" destId="{3951FB53-D433-4DC4-8B7A-18C2CDFD3B59}" srcOrd="1" destOrd="0" presId="urn:microsoft.com/office/officeart/2005/8/layout/radial5"/>
    <dgm:cxn modelId="{E7F06571-67EA-4FF8-8258-193C79FBE427}" type="presOf" srcId="{23560BE5-21D4-4C74-9B4B-86427AB80F8F}" destId="{D3A4978A-A24E-4D54-81A4-796A8700D723}" srcOrd="1" destOrd="0" presId="urn:microsoft.com/office/officeart/2005/8/layout/radial5"/>
    <dgm:cxn modelId="{33C31838-0237-4DF8-96C4-E8FB1AF65DA4}" type="presOf" srcId="{409562F4-B258-40C8-938D-18599FE4E08B}" destId="{7212FAFC-BCB7-4DB3-86B0-398F6A772FAF}" srcOrd="0" destOrd="0" presId="urn:microsoft.com/office/officeart/2005/8/layout/radial5"/>
    <dgm:cxn modelId="{E5325F8D-E2E5-4DBD-95B5-0C6BD4626B60}" type="presOf" srcId="{2A56D22D-1299-402F-9412-AFEE36CC9D15}" destId="{24C8C8C6-FAF4-4387-8FEA-09C6D99D8C89}" srcOrd="0" destOrd="0" presId="urn:microsoft.com/office/officeart/2005/8/layout/radial5"/>
    <dgm:cxn modelId="{9CF7C646-7D34-45B3-B4D2-FDAA1CECEB0D}" type="presOf" srcId="{7359410B-9436-4C2F-AE67-8EEF885D3D5E}" destId="{052789B0-4E88-4DF1-83B8-5C99F331CE9D}" srcOrd="0" destOrd="0" presId="urn:microsoft.com/office/officeart/2005/8/layout/radial5"/>
    <dgm:cxn modelId="{71CB5E6D-DF3B-4447-A121-156A1A8709B0}" srcId="{42E52DBD-6149-4DA1-B3A5-3F4FA7E377F9}" destId="{3082DB31-0B6E-47E9-B00E-C36683FE5C82}" srcOrd="4" destOrd="0" parTransId="{667AF8B1-6B8A-4433-B2F6-B2CECBEA06FA}" sibTransId="{CA4A496B-6571-4C3B-9F5C-861A3F304CE4}"/>
    <dgm:cxn modelId="{95F99FA1-3C8B-4E1F-943E-C866FB7707BB}" type="presOf" srcId="{3C2D79A2-D3F0-46A7-BE97-FE94C8D75EBF}" destId="{3104555B-7A3B-4D8D-AFB9-5EF18CC11374}" srcOrd="0" destOrd="0" presId="urn:microsoft.com/office/officeart/2005/8/layout/radial5"/>
    <dgm:cxn modelId="{C22BCC2A-706D-4AC4-A2F9-32DEC8F8DDCB}" type="presOf" srcId="{667AF8B1-6B8A-4433-B2F6-B2CECBEA06FA}" destId="{0477A571-2257-4D94-9A20-54E536B793B7}" srcOrd="0" destOrd="0" presId="urn:microsoft.com/office/officeart/2005/8/layout/radial5"/>
    <dgm:cxn modelId="{4E9C1BAE-46CC-4C45-8130-0B29FE81A7BC}" srcId="{42E52DBD-6149-4DA1-B3A5-3F4FA7E377F9}" destId="{83618F10-AEB1-423B-ABD8-5D17E9E057A4}" srcOrd="1" destOrd="0" parTransId="{7359410B-9436-4C2F-AE67-8EEF885D3D5E}" sibTransId="{AFE31C3E-706F-4F27-BE14-5D18DA3B43F4}"/>
    <dgm:cxn modelId="{42F883D8-CE05-442A-847E-3E30D9CFC0A9}" type="presOf" srcId="{4D4A584F-8021-4C05-8C3C-90C91299C94F}" destId="{5AEF087A-9EF9-42B7-BB7F-B37E5EA8304F}" srcOrd="0" destOrd="0" presId="urn:microsoft.com/office/officeart/2005/8/layout/radial5"/>
    <dgm:cxn modelId="{C50C8008-755B-49A0-9ADE-33FCA90D2A33}" type="presOf" srcId="{3B235F36-6D99-4566-8ADC-86E21E90326A}" destId="{5542E10F-B662-46BB-A367-17DC73160553}" srcOrd="1" destOrd="0" presId="urn:microsoft.com/office/officeart/2005/8/layout/radial5"/>
    <dgm:cxn modelId="{C4FC1950-2DAB-4BA2-BD0E-7B56B910CC83}" srcId="{42E52DBD-6149-4DA1-B3A5-3F4FA7E377F9}" destId="{4384FE94-DFFE-4E48-BE38-B47A937FB2A5}" srcOrd="2" destOrd="0" parTransId="{57AB0261-E215-4846-BD13-0DF932A8B7C9}" sibTransId="{5D9C663D-3E67-4B2A-81AB-A792E86CB879}"/>
    <dgm:cxn modelId="{79DC54E2-DD2E-4B65-8515-70E1DE927606}" srcId="{42E52DBD-6149-4DA1-B3A5-3F4FA7E377F9}" destId="{4003FF7B-9D8F-4334-B6C6-5C9AC43A285D}" srcOrd="3" destOrd="0" parTransId="{2A56D22D-1299-402F-9412-AFEE36CC9D15}" sibTransId="{DFA3E24C-3126-49BA-98B5-7770FE77625A}"/>
    <dgm:cxn modelId="{100BB777-BB2E-4281-8E94-46BD3B5E7A08}" type="presOf" srcId="{335A8ADE-97B4-4DC9-8BEA-E382510B3CA4}" destId="{6E4A2B75-9845-409A-8623-5D147A38D1A0}" srcOrd="0" destOrd="0" presId="urn:microsoft.com/office/officeart/2005/8/layout/radial5"/>
    <dgm:cxn modelId="{86AAD7FC-4B4C-4C9F-82BD-980DA3C9FD70}" type="presOf" srcId="{E604AAEA-B99B-474C-9335-9527453F278E}" destId="{D27F8B04-AEAD-484C-B174-3A92080A70D1}" srcOrd="0" destOrd="0" presId="urn:microsoft.com/office/officeart/2005/8/layout/radial5"/>
    <dgm:cxn modelId="{C96C7F2B-5CC4-4EEA-833C-D9662CB30841}" type="presOf" srcId="{4003FF7B-9D8F-4334-B6C6-5C9AC43A285D}" destId="{F467E85B-4BA9-486B-92CB-9DDEBF5D2BEA}" srcOrd="0" destOrd="0" presId="urn:microsoft.com/office/officeart/2005/8/layout/radial5"/>
    <dgm:cxn modelId="{69A2ADF3-4ECA-41BC-B324-11749975C0DF}" type="presParOf" srcId="{5AEF087A-9EF9-42B7-BB7F-B37E5EA8304F}" destId="{FD9C1DC1-9191-4DC3-B93F-7A0D4C49B960}" srcOrd="0" destOrd="0" presId="urn:microsoft.com/office/officeart/2005/8/layout/radial5"/>
    <dgm:cxn modelId="{9B08C4A4-BC11-4A69-94D4-0FF6574CDFCD}" type="presParOf" srcId="{5AEF087A-9EF9-42B7-BB7F-B37E5EA8304F}" destId="{3104555B-7A3B-4D8D-AFB9-5EF18CC11374}" srcOrd="1" destOrd="0" presId="urn:microsoft.com/office/officeart/2005/8/layout/radial5"/>
    <dgm:cxn modelId="{8A2E0C6D-0543-4A74-A10E-F58E3094A270}" type="presParOf" srcId="{3104555B-7A3B-4D8D-AFB9-5EF18CC11374}" destId="{93CEBC84-0B6F-42BD-A72C-D29380A64254}" srcOrd="0" destOrd="0" presId="urn:microsoft.com/office/officeart/2005/8/layout/radial5"/>
    <dgm:cxn modelId="{AEC5A9A8-98CF-4818-A622-8FF6CA7BA9EE}" type="presParOf" srcId="{5AEF087A-9EF9-42B7-BB7F-B37E5EA8304F}" destId="{6E4A2B75-9845-409A-8623-5D147A38D1A0}" srcOrd="2" destOrd="0" presId="urn:microsoft.com/office/officeart/2005/8/layout/radial5"/>
    <dgm:cxn modelId="{B7BBC0B8-6C7E-422B-B7AE-8D9ED97BE6FF}" type="presParOf" srcId="{5AEF087A-9EF9-42B7-BB7F-B37E5EA8304F}" destId="{052789B0-4E88-4DF1-83B8-5C99F331CE9D}" srcOrd="3" destOrd="0" presId="urn:microsoft.com/office/officeart/2005/8/layout/radial5"/>
    <dgm:cxn modelId="{69C42A0C-BC96-4132-8E39-83761B8F07C7}" type="presParOf" srcId="{052789B0-4E88-4DF1-83B8-5C99F331CE9D}" destId="{BBEB3EE0-4DFA-4B07-93A9-7FDD0BBA5305}" srcOrd="0" destOrd="0" presId="urn:microsoft.com/office/officeart/2005/8/layout/radial5"/>
    <dgm:cxn modelId="{6D13C8E7-F0B9-40CC-BA1B-006853BA6C27}" type="presParOf" srcId="{5AEF087A-9EF9-42B7-BB7F-B37E5EA8304F}" destId="{63897770-10EA-49E8-9836-7F9C0A6209F3}" srcOrd="4" destOrd="0" presId="urn:microsoft.com/office/officeart/2005/8/layout/radial5"/>
    <dgm:cxn modelId="{D6263F00-99DE-4A1E-BCD7-F648F450894D}" type="presParOf" srcId="{5AEF087A-9EF9-42B7-BB7F-B37E5EA8304F}" destId="{F0D3082D-F1FD-48CA-9275-6619184E70CC}" srcOrd="5" destOrd="0" presId="urn:microsoft.com/office/officeart/2005/8/layout/radial5"/>
    <dgm:cxn modelId="{7010ABE8-E958-43D9-A46E-7EDAE07BEF76}" type="presParOf" srcId="{F0D3082D-F1FD-48CA-9275-6619184E70CC}" destId="{C31CEB75-D91A-4D91-91C7-5DA52E78190B}" srcOrd="0" destOrd="0" presId="urn:microsoft.com/office/officeart/2005/8/layout/radial5"/>
    <dgm:cxn modelId="{6DDF90BD-53B9-43A4-9C31-369A0C7DE9B3}" type="presParOf" srcId="{5AEF087A-9EF9-42B7-BB7F-B37E5EA8304F}" destId="{A62E5C1E-A6B6-4C08-81D3-3895E59D5BBF}" srcOrd="6" destOrd="0" presId="urn:microsoft.com/office/officeart/2005/8/layout/radial5"/>
    <dgm:cxn modelId="{1FE6C470-0041-4718-AF39-A2A8B245A82A}" type="presParOf" srcId="{5AEF087A-9EF9-42B7-BB7F-B37E5EA8304F}" destId="{24C8C8C6-FAF4-4387-8FEA-09C6D99D8C89}" srcOrd="7" destOrd="0" presId="urn:microsoft.com/office/officeart/2005/8/layout/radial5"/>
    <dgm:cxn modelId="{A1B6A859-7E65-45A0-BDA0-73E2451DCFAF}" type="presParOf" srcId="{24C8C8C6-FAF4-4387-8FEA-09C6D99D8C89}" destId="{3951FB53-D433-4DC4-8B7A-18C2CDFD3B59}" srcOrd="0" destOrd="0" presId="urn:microsoft.com/office/officeart/2005/8/layout/radial5"/>
    <dgm:cxn modelId="{2C1B6939-70A9-46C7-9FE6-5C2C22D5EE6D}" type="presParOf" srcId="{5AEF087A-9EF9-42B7-BB7F-B37E5EA8304F}" destId="{F467E85B-4BA9-486B-92CB-9DDEBF5D2BEA}" srcOrd="8" destOrd="0" presId="urn:microsoft.com/office/officeart/2005/8/layout/radial5"/>
    <dgm:cxn modelId="{42630E53-A59D-4607-ABD9-7CF8C0B8504E}" type="presParOf" srcId="{5AEF087A-9EF9-42B7-BB7F-B37E5EA8304F}" destId="{0477A571-2257-4D94-9A20-54E536B793B7}" srcOrd="9" destOrd="0" presId="urn:microsoft.com/office/officeart/2005/8/layout/radial5"/>
    <dgm:cxn modelId="{9C47D2A1-DA59-42F5-BDFB-7D5F96D335FF}" type="presParOf" srcId="{0477A571-2257-4D94-9A20-54E536B793B7}" destId="{87006B3B-C67F-43BD-917E-A090353B08AE}" srcOrd="0" destOrd="0" presId="urn:microsoft.com/office/officeart/2005/8/layout/radial5"/>
    <dgm:cxn modelId="{C1F79CD2-BB47-42BB-8542-1DEBD4168AB0}" type="presParOf" srcId="{5AEF087A-9EF9-42B7-BB7F-B37E5EA8304F}" destId="{4211BAF5-0F0D-445F-91DC-E8A97AC4445A}" srcOrd="10" destOrd="0" presId="urn:microsoft.com/office/officeart/2005/8/layout/radial5"/>
    <dgm:cxn modelId="{6BAC0096-B184-46AA-955F-21EF5A5D14FF}" type="presParOf" srcId="{5AEF087A-9EF9-42B7-BB7F-B37E5EA8304F}" destId="{0B64D398-3780-4194-BFDA-0C136E03E7C9}" srcOrd="11" destOrd="0" presId="urn:microsoft.com/office/officeart/2005/8/layout/radial5"/>
    <dgm:cxn modelId="{9AE280A2-55AB-452E-AA5A-19024F96E3DD}" type="presParOf" srcId="{0B64D398-3780-4194-BFDA-0C136E03E7C9}" destId="{5542E10F-B662-46BB-A367-17DC73160553}" srcOrd="0" destOrd="0" presId="urn:microsoft.com/office/officeart/2005/8/layout/radial5"/>
    <dgm:cxn modelId="{ED7FD7B3-7F5E-44A7-B97E-E6877D459D7A}" type="presParOf" srcId="{5AEF087A-9EF9-42B7-BB7F-B37E5EA8304F}" destId="{E787E70A-2E52-43F7-BAD4-6F0395481A7E}" srcOrd="12" destOrd="0" presId="urn:microsoft.com/office/officeart/2005/8/layout/radial5"/>
    <dgm:cxn modelId="{F891044F-37BD-4CFB-A6DE-47F88E95C43A}" type="presParOf" srcId="{5AEF087A-9EF9-42B7-BB7F-B37E5EA8304F}" destId="{7212FAFC-BCB7-4DB3-86B0-398F6A772FAF}" srcOrd="13" destOrd="0" presId="urn:microsoft.com/office/officeart/2005/8/layout/radial5"/>
    <dgm:cxn modelId="{FDB967A0-1FD4-46C1-AD55-5D372B8CE025}" type="presParOf" srcId="{7212FAFC-BCB7-4DB3-86B0-398F6A772FAF}" destId="{4A45A7E5-6A18-443E-B0E0-2B0174C39F90}" srcOrd="0" destOrd="0" presId="urn:microsoft.com/office/officeart/2005/8/layout/radial5"/>
    <dgm:cxn modelId="{9560E269-FCF3-4FA4-A1A9-0225B3A91FA8}" type="presParOf" srcId="{5AEF087A-9EF9-42B7-BB7F-B37E5EA8304F}" destId="{D27F8B04-AEAD-484C-B174-3A92080A70D1}" srcOrd="14" destOrd="0" presId="urn:microsoft.com/office/officeart/2005/8/layout/radial5"/>
    <dgm:cxn modelId="{E4C4DF9F-E535-45BE-8AA7-1F6F46D6F872}" type="presParOf" srcId="{5AEF087A-9EF9-42B7-BB7F-B37E5EA8304F}" destId="{9B86583A-C203-49C7-A73F-34D5F0E534E0}" srcOrd="15" destOrd="0" presId="urn:microsoft.com/office/officeart/2005/8/layout/radial5"/>
    <dgm:cxn modelId="{B6453B63-64A9-4199-B126-885D4A466571}" type="presParOf" srcId="{9B86583A-C203-49C7-A73F-34D5F0E534E0}" destId="{D3A4978A-A24E-4D54-81A4-796A8700D723}" srcOrd="0" destOrd="0" presId="urn:microsoft.com/office/officeart/2005/8/layout/radial5"/>
    <dgm:cxn modelId="{5F613AB6-ED94-469B-9E32-7D086471F6F9}" type="presParOf" srcId="{5AEF087A-9EF9-42B7-BB7F-B37E5EA8304F}" destId="{7B957E71-ED48-41BC-9CC7-CFC73F2D3902}" srcOrd="16" destOrd="0" presId="urn:microsoft.com/office/officeart/2005/8/layout/radial5"/>
    <dgm:cxn modelId="{17D068E9-DB79-49AD-83E6-11F4E23BA5B5}" type="presParOf" srcId="{5AEF087A-9EF9-42B7-BB7F-B37E5EA8304F}" destId="{57187E26-749F-4238-AAE7-C36C83FE42BD}" srcOrd="17" destOrd="0" presId="urn:microsoft.com/office/officeart/2005/8/layout/radial5"/>
    <dgm:cxn modelId="{97CC35B3-67D9-4417-8703-AC7D7A6557DD}" type="presParOf" srcId="{57187E26-749F-4238-AAE7-C36C83FE42BD}" destId="{13B55ADC-55E3-4411-9E44-2BEF267407F7}" srcOrd="0" destOrd="0" presId="urn:microsoft.com/office/officeart/2005/8/layout/radial5"/>
    <dgm:cxn modelId="{BEA7CCD6-D506-431B-A403-999253647C10}" type="presParOf" srcId="{5AEF087A-9EF9-42B7-BB7F-B37E5EA8304F}" destId="{2BE83827-804A-4E5F-B49E-95E80C9223C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6BF4FF-CD0F-48B3-9A2D-D4ED66A312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FBFCC23-9A2D-4F21-843D-EF21B6B7976C}">
      <dgm:prSet phldrT="[文本]"/>
      <dgm:spPr/>
      <dgm:t>
        <a:bodyPr/>
        <a:lstStyle/>
        <a:p>
          <a:r>
            <a:rPr lang="en-US" altLang="zh-CN" dirty="0" err="1" smtClean="0"/>
            <a:t>CourseGrading</a:t>
          </a:r>
          <a:r>
            <a:rPr lang="zh-CN" altLang="en-US" dirty="0" smtClean="0"/>
            <a:t>是什么？</a:t>
          </a:r>
          <a:endParaRPr lang="zh-CN" altLang="en-US" dirty="0"/>
        </a:p>
      </dgm:t>
    </dgm:pt>
    <dgm:pt modelId="{DA93573A-1943-48E9-8A8E-681DCA2AAB19}" type="parTrans" cxnId="{D7CF8517-9EEB-4BFA-9D6F-C5B7D58B2743}">
      <dgm:prSet/>
      <dgm:spPr/>
      <dgm:t>
        <a:bodyPr/>
        <a:lstStyle/>
        <a:p>
          <a:endParaRPr lang="zh-CN" altLang="en-US"/>
        </a:p>
      </dgm:t>
    </dgm:pt>
    <dgm:pt modelId="{465301A2-FA37-4E44-BD1B-5C97972B29B2}" type="sibTrans" cxnId="{D7CF8517-9EEB-4BFA-9D6F-C5B7D58B2743}">
      <dgm:prSet/>
      <dgm:spPr/>
      <dgm:t>
        <a:bodyPr/>
        <a:lstStyle/>
        <a:p>
          <a:endParaRPr lang="zh-CN" altLang="en-US"/>
        </a:p>
      </dgm:t>
    </dgm:pt>
    <dgm:pt modelId="{6AC868B2-8888-4237-9032-D0D0E76FABB2}">
      <dgm:prSet phldrT="[文本]"/>
      <dgm:spPr/>
      <dgm:t>
        <a:bodyPr/>
        <a:lstStyle/>
        <a:p>
          <a:r>
            <a:rPr lang="zh-CN" altLang="en-US" dirty="0" smtClean="0"/>
            <a:t>概况</a:t>
          </a:r>
          <a:endParaRPr lang="zh-CN" altLang="en-US" dirty="0"/>
        </a:p>
      </dgm:t>
    </dgm:pt>
    <dgm:pt modelId="{FC08CF79-B325-4FDD-9EE8-9FCF91BC8AD6}" type="parTrans" cxnId="{825F1590-BA2C-4B5D-9010-BC8483BABA21}">
      <dgm:prSet/>
      <dgm:spPr/>
      <dgm:t>
        <a:bodyPr/>
        <a:lstStyle/>
        <a:p>
          <a:endParaRPr lang="zh-CN" altLang="en-US"/>
        </a:p>
      </dgm:t>
    </dgm:pt>
    <dgm:pt modelId="{5DCAB352-5997-4088-9A89-10C1086DD667}" type="sibTrans" cxnId="{825F1590-BA2C-4B5D-9010-BC8483BABA21}">
      <dgm:prSet/>
      <dgm:spPr/>
      <dgm:t>
        <a:bodyPr/>
        <a:lstStyle/>
        <a:p>
          <a:endParaRPr lang="zh-CN" altLang="en-US"/>
        </a:p>
      </dgm:t>
    </dgm:pt>
    <dgm:pt modelId="{A1A3E5E1-16E4-461E-91A4-06AB1C98BE5A}">
      <dgm:prSet phldrT="[文本]"/>
      <dgm:spPr/>
      <dgm:t>
        <a:bodyPr/>
        <a:lstStyle/>
        <a:p>
          <a:r>
            <a:rPr lang="en-US" altLang="zh-CN" dirty="0" err="1" smtClean="0"/>
            <a:t>CourseGrading</a:t>
          </a:r>
          <a:r>
            <a:rPr lang="en-US" altLang="zh-CN" dirty="0" smtClean="0"/>
            <a:t>@</a:t>
          </a:r>
          <a:r>
            <a:rPr lang="zh-CN" altLang="en-US" dirty="0" smtClean="0"/>
            <a:t>北航</a:t>
          </a:r>
          <a:endParaRPr lang="zh-CN" altLang="en-US" dirty="0"/>
        </a:p>
      </dgm:t>
    </dgm:pt>
    <dgm:pt modelId="{B4CDE031-862F-4F4A-B391-DFD6D3A0B307}" type="parTrans" cxnId="{1F4D6824-3936-4E55-A134-DA5AB2D509FB}">
      <dgm:prSet/>
      <dgm:spPr/>
      <dgm:t>
        <a:bodyPr/>
        <a:lstStyle/>
        <a:p>
          <a:endParaRPr lang="zh-CN" altLang="en-US"/>
        </a:p>
      </dgm:t>
    </dgm:pt>
    <dgm:pt modelId="{D8057238-3F51-4FD9-A66A-508A194E2A63}" type="sibTrans" cxnId="{1F4D6824-3936-4E55-A134-DA5AB2D509FB}">
      <dgm:prSet/>
      <dgm:spPr/>
      <dgm:t>
        <a:bodyPr/>
        <a:lstStyle/>
        <a:p>
          <a:endParaRPr lang="zh-CN" altLang="en-US"/>
        </a:p>
      </dgm:t>
    </dgm:pt>
    <dgm:pt modelId="{12DD53DC-E3FD-48E2-8FCC-FBFB9AB55BF4}">
      <dgm:prSet phldrT="[文本]"/>
      <dgm:spPr/>
      <dgm:t>
        <a:bodyPr/>
        <a:lstStyle/>
        <a:p>
          <a:r>
            <a:rPr lang="zh-CN" altLang="en-US" dirty="0" smtClean="0"/>
            <a:t>历史</a:t>
          </a:r>
          <a:endParaRPr lang="zh-CN" altLang="en-US" dirty="0"/>
        </a:p>
      </dgm:t>
    </dgm:pt>
    <dgm:pt modelId="{051CB329-66D3-49A5-98AF-13BC6A952BB4}" type="parTrans" cxnId="{7B5C360F-7A50-45B3-B5F6-FD2CE24AC455}">
      <dgm:prSet/>
      <dgm:spPr/>
      <dgm:t>
        <a:bodyPr/>
        <a:lstStyle/>
        <a:p>
          <a:endParaRPr lang="zh-CN" altLang="en-US"/>
        </a:p>
      </dgm:t>
    </dgm:pt>
    <dgm:pt modelId="{2295BE7B-9143-4E16-BC6D-2BCCC4F4F026}" type="sibTrans" cxnId="{7B5C360F-7A50-45B3-B5F6-FD2CE24AC455}">
      <dgm:prSet/>
      <dgm:spPr/>
      <dgm:t>
        <a:bodyPr/>
        <a:lstStyle/>
        <a:p>
          <a:endParaRPr lang="zh-CN" altLang="en-US"/>
        </a:p>
      </dgm:t>
    </dgm:pt>
    <dgm:pt modelId="{4840AC40-44AA-4518-96A7-0732347862DF}">
      <dgm:prSet phldrT="[文本]"/>
      <dgm:spPr/>
      <dgm:t>
        <a:bodyPr/>
        <a:lstStyle/>
        <a:p>
          <a:r>
            <a:rPr lang="zh-CN" altLang="en-US" dirty="0" smtClean="0"/>
            <a:t>应用</a:t>
          </a:r>
          <a:endParaRPr lang="zh-CN" altLang="en-US" dirty="0"/>
        </a:p>
      </dgm:t>
    </dgm:pt>
    <dgm:pt modelId="{6A60B7C6-7A2D-4E4E-A6BC-A495E464BBAA}" type="parTrans" cxnId="{1FBB73A7-1FC0-4D4D-B9C6-F66BF0272275}">
      <dgm:prSet/>
      <dgm:spPr/>
      <dgm:t>
        <a:bodyPr/>
        <a:lstStyle/>
        <a:p>
          <a:endParaRPr lang="zh-CN" altLang="en-US"/>
        </a:p>
      </dgm:t>
    </dgm:pt>
    <dgm:pt modelId="{71BA8B0D-B15C-4525-885C-9E5F7C6B13C0}" type="sibTrans" cxnId="{1FBB73A7-1FC0-4D4D-B9C6-F66BF0272275}">
      <dgm:prSet/>
      <dgm:spPr/>
      <dgm:t>
        <a:bodyPr/>
        <a:lstStyle/>
        <a:p>
          <a:endParaRPr lang="zh-CN" altLang="en-US"/>
        </a:p>
      </dgm:t>
    </dgm:pt>
    <dgm:pt modelId="{1D981D12-6A5A-4F49-9CD0-F3CAA1C40478}">
      <dgm:prSet phldrT="[文本]"/>
      <dgm:spPr/>
      <dgm:t>
        <a:bodyPr/>
        <a:lstStyle/>
        <a:p>
          <a:r>
            <a:rPr lang="zh-CN" altLang="en-US" dirty="0" smtClean="0"/>
            <a:t>与</a:t>
          </a:r>
          <a:r>
            <a:rPr lang="en-US" altLang="zh-CN" dirty="0" err="1" smtClean="0"/>
            <a:t>CourseGrading</a:t>
          </a:r>
          <a:r>
            <a:rPr lang="zh-CN" altLang="en-US" dirty="0" smtClean="0"/>
            <a:t>共同发展</a:t>
          </a:r>
          <a:endParaRPr lang="zh-CN" altLang="en-US" dirty="0"/>
        </a:p>
      </dgm:t>
    </dgm:pt>
    <dgm:pt modelId="{1E2710D5-D981-408A-BB7A-DBA2DAC00C7D}" type="parTrans" cxnId="{23BE0758-305A-4715-A583-4A1F389DBFA3}">
      <dgm:prSet/>
      <dgm:spPr/>
      <dgm:t>
        <a:bodyPr/>
        <a:lstStyle/>
        <a:p>
          <a:endParaRPr lang="zh-CN" altLang="en-US"/>
        </a:p>
      </dgm:t>
    </dgm:pt>
    <dgm:pt modelId="{B9EA3C70-C81D-47DA-8802-E7A469719F08}" type="sibTrans" cxnId="{23BE0758-305A-4715-A583-4A1F389DBFA3}">
      <dgm:prSet/>
      <dgm:spPr/>
      <dgm:t>
        <a:bodyPr/>
        <a:lstStyle/>
        <a:p>
          <a:endParaRPr lang="zh-CN" altLang="en-US"/>
        </a:p>
      </dgm:t>
    </dgm:pt>
    <dgm:pt modelId="{8F4F018C-EBBE-424C-B1AF-AAB5375D1B46}">
      <dgm:prSet phldrT="[文本]"/>
      <dgm:spPr/>
      <dgm:t>
        <a:bodyPr/>
        <a:lstStyle/>
        <a:p>
          <a:r>
            <a:rPr lang="zh-CN" altLang="en-US" dirty="0" smtClean="0"/>
            <a:t>免费使用</a:t>
          </a:r>
          <a:endParaRPr lang="zh-CN" altLang="en-US" dirty="0"/>
        </a:p>
      </dgm:t>
    </dgm:pt>
    <dgm:pt modelId="{CB084D19-9615-4351-8A19-A655E7D123FE}" type="parTrans" cxnId="{81E3821D-B7FC-4394-9315-A065E899417F}">
      <dgm:prSet/>
      <dgm:spPr/>
      <dgm:t>
        <a:bodyPr/>
        <a:lstStyle/>
        <a:p>
          <a:endParaRPr lang="zh-CN" altLang="en-US"/>
        </a:p>
      </dgm:t>
    </dgm:pt>
    <dgm:pt modelId="{FEEAEE77-611F-4DBA-A84C-C6D63BD428B1}" type="sibTrans" cxnId="{81E3821D-B7FC-4394-9315-A065E899417F}">
      <dgm:prSet/>
      <dgm:spPr/>
      <dgm:t>
        <a:bodyPr/>
        <a:lstStyle/>
        <a:p>
          <a:endParaRPr lang="zh-CN" altLang="en-US"/>
        </a:p>
      </dgm:t>
    </dgm:pt>
    <dgm:pt modelId="{D8C0DB36-C64C-4DB6-A187-E81BB775B1E5}">
      <dgm:prSet phldrT="[文本]"/>
      <dgm:spPr/>
      <dgm:t>
        <a:bodyPr/>
        <a:lstStyle/>
        <a:p>
          <a:r>
            <a:rPr lang="zh-CN" altLang="en-US" dirty="0" smtClean="0"/>
            <a:t>特色</a:t>
          </a:r>
          <a:endParaRPr lang="zh-CN" altLang="en-US" dirty="0"/>
        </a:p>
      </dgm:t>
    </dgm:pt>
    <dgm:pt modelId="{45684D89-55F7-44AA-A35D-1DC0F9EAE6FE}" type="parTrans" cxnId="{9AC1AE36-8260-4279-AAE2-020A308CDA1C}">
      <dgm:prSet/>
      <dgm:spPr/>
      <dgm:t>
        <a:bodyPr/>
        <a:lstStyle/>
        <a:p>
          <a:endParaRPr lang="zh-CN" altLang="en-US"/>
        </a:p>
      </dgm:t>
    </dgm:pt>
    <dgm:pt modelId="{25540BA4-5D3D-415D-857D-7DBD9EE9CBD2}" type="sibTrans" cxnId="{9AC1AE36-8260-4279-AAE2-020A308CDA1C}">
      <dgm:prSet/>
      <dgm:spPr/>
      <dgm:t>
        <a:bodyPr/>
        <a:lstStyle/>
        <a:p>
          <a:endParaRPr lang="zh-CN" altLang="en-US"/>
        </a:p>
      </dgm:t>
    </dgm:pt>
    <dgm:pt modelId="{CF8C76ED-3431-4FE3-BCBE-D8BFA007307A}">
      <dgm:prSet phldrT="[文本]"/>
      <dgm:spPr/>
      <dgm:t>
        <a:bodyPr/>
        <a:lstStyle/>
        <a:p>
          <a:r>
            <a:rPr lang="zh-CN" altLang="en-US" dirty="0" smtClean="0"/>
            <a:t>质量</a:t>
          </a:r>
          <a:endParaRPr lang="zh-CN" altLang="en-US" dirty="0"/>
        </a:p>
      </dgm:t>
    </dgm:pt>
    <dgm:pt modelId="{C56BD636-F04F-45B4-A128-E24109826275}" type="parTrans" cxnId="{23EF62DE-56AD-42A1-9AE1-F619ADCA90E2}">
      <dgm:prSet/>
      <dgm:spPr/>
      <dgm:t>
        <a:bodyPr/>
        <a:lstStyle/>
        <a:p>
          <a:endParaRPr lang="zh-CN" altLang="en-US"/>
        </a:p>
      </dgm:t>
    </dgm:pt>
    <dgm:pt modelId="{4EA16EDE-AEAC-46F7-92C5-E38AAC53DF61}" type="sibTrans" cxnId="{23EF62DE-56AD-42A1-9AE1-F619ADCA90E2}">
      <dgm:prSet/>
      <dgm:spPr/>
      <dgm:t>
        <a:bodyPr/>
        <a:lstStyle/>
        <a:p>
          <a:endParaRPr lang="zh-CN" altLang="en-US"/>
        </a:p>
      </dgm:t>
    </dgm:pt>
    <dgm:pt modelId="{E0C9D448-079D-40AE-A4DD-37C039D101A6}">
      <dgm:prSet phldrT="[文本]"/>
      <dgm:spPr/>
      <dgm:t>
        <a:bodyPr/>
        <a:lstStyle/>
        <a:p>
          <a:r>
            <a:rPr lang="zh-CN" altLang="en-US" dirty="0" smtClean="0"/>
            <a:t>定位</a:t>
          </a:r>
          <a:endParaRPr lang="zh-CN" altLang="en-US" dirty="0"/>
        </a:p>
      </dgm:t>
    </dgm:pt>
    <dgm:pt modelId="{12B882B3-EA81-4D63-A289-79E9C843CE3C}" type="parTrans" cxnId="{E04BFAB7-9C4A-42F2-87B6-F9BD28B52DD8}">
      <dgm:prSet/>
      <dgm:spPr/>
      <dgm:t>
        <a:bodyPr/>
        <a:lstStyle/>
        <a:p>
          <a:endParaRPr lang="zh-CN" altLang="en-US"/>
        </a:p>
      </dgm:t>
    </dgm:pt>
    <dgm:pt modelId="{03E461A8-27D3-4ADD-AA5A-CEAF448153AC}" type="sibTrans" cxnId="{E04BFAB7-9C4A-42F2-87B6-F9BD28B52DD8}">
      <dgm:prSet/>
      <dgm:spPr/>
      <dgm:t>
        <a:bodyPr/>
        <a:lstStyle/>
        <a:p>
          <a:endParaRPr lang="zh-CN" altLang="en-US"/>
        </a:p>
      </dgm:t>
    </dgm:pt>
    <dgm:pt modelId="{CEC2505A-04A2-469D-88ED-C54B212029D1}">
      <dgm:prSet phldrT="[文本]"/>
      <dgm:spPr/>
      <dgm:t>
        <a:bodyPr/>
        <a:lstStyle/>
        <a:p>
          <a:r>
            <a:rPr lang="zh-CN" altLang="en-US" dirty="0" smtClean="0"/>
            <a:t>高校用户</a:t>
          </a:r>
          <a:endParaRPr lang="zh-CN" altLang="en-US" dirty="0"/>
        </a:p>
      </dgm:t>
    </dgm:pt>
    <dgm:pt modelId="{EC872C4E-0272-458F-AED9-B8DF935DF53A}" type="parTrans" cxnId="{4FF5F622-688C-4E3F-83D4-B2C39D8E0858}">
      <dgm:prSet/>
      <dgm:spPr/>
    </dgm:pt>
    <dgm:pt modelId="{EF4FE19B-9B6B-4659-81FF-2EBDF272E4C4}" type="sibTrans" cxnId="{4FF5F622-688C-4E3F-83D4-B2C39D8E0858}">
      <dgm:prSet/>
      <dgm:spPr/>
    </dgm:pt>
    <dgm:pt modelId="{324DCB15-D325-4D07-91A9-1E5A1E059A9C}">
      <dgm:prSet phldrT="[文本]"/>
      <dgm:spPr/>
      <dgm:t>
        <a:bodyPr/>
        <a:lstStyle/>
        <a:p>
          <a:r>
            <a:rPr lang="zh-CN" altLang="en-US" dirty="0" smtClean="0"/>
            <a:t>未来规划</a:t>
          </a:r>
          <a:endParaRPr lang="zh-CN" altLang="en-US" dirty="0"/>
        </a:p>
      </dgm:t>
    </dgm:pt>
    <dgm:pt modelId="{2C28FD8D-097C-4843-B26D-FE2730255E1D}" type="parTrans" cxnId="{36BB4CCA-2E3E-452C-86A7-DA648385E0B0}">
      <dgm:prSet/>
      <dgm:spPr/>
    </dgm:pt>
    <dgm:pt modelId="{66AE2443-9CC4-4427-851C-4C7077A43027}" type="sibTrans" cxnId="{36BB4CCA-2E3E-452C-86A7-DA648385E0B0}">
      <dgm:prSet/>
      <dgm:spPr/>
    </dgm:pt>
    <dgm:pt modelId="{01538721-8E40-41E7-B983-F1D1F2956442}" type="pres">
      <dgm:prSet presAssocID="{8B6BF4FF-CD0F-48B3-9A2D-D4ED66A312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E06B50-AA9C-4E8C-81CF-F55918A51629}" type="pres">
      <dgm:prSet presAssocID="{8FBFCC23-9A2D-4F21-843D-EF21B6B7976C}" presName="linNode" presStyleCnt="0"/>
      <dgm:spPr/>
    </dgm:pt>
    <dgm:pt modelId="{5C8FD0AE-363B-402E-ADB0-68F3BDB6B2D6}" type="pres">
      <dgm:prSet presAssocID="{8FBFCC23-9A2D-4F21-843D-EF21B6B7976C}" presName="parentText" presStyleLbl="node1" presStyleIdx="0" presStyleCnt="3" custScaleX="6057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2F7EF-5633-48E3-AED1-2B55E054B7D5}" type="pres">
      <dgm:prSet presAssocID="{8FBFCC23-9A2D-4F21-843D-EF21B6B7976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08ED22-6B13-435D-AE78-1460F099A595}" type="pres">
      <dgm:prSet presAssocID="{465301A2-FA37-4E44-BD1B-5C97972B29B2}" presName="sp" presStyleCnt="0"/>
      <dgm:spPr/>
    </dgm:pt>
    <dgm:pt modelId="{DC41C3B7-7CC9-470D-8585-D284DDC68D77}" type="pres">
      <dgm:prSet presAssocID="{A1A3E5E1-16E4-461E-91A4-06AB1C98BE5A}" presName="linNode" presStyleCnt="0"/>
      <dgm:spPr/>
    </dgm:pt>
    <dgm:pt modelId="{3BBCB00A-1242-43AF-836D-F6746A94A810}" type="pres">
      <dgm:prSet presAssocID="{A1A3E5E1-16E4-461E-91A4-06AB1C98BE5A}" presName="parentText" presStyleLbl="node1" presStyleIdx="1" presStyleCnt="3" custScaleX="61991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2E82E0-E8F6-4559-85BA-D17C3482EBA8}" type="pres">
      <dgm:prSet presAssocID="{A1A3E5E1-16E4-461E-91A4-06AB1C98BE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437AE2-0455-4A8B-B26F-766089D3F859}" type="pres">
      <dgm:prSet presAssocID="{D8057238-3F51-4FD9-A66A-508A194E2A63}" presName="sp" presStyleCnt="0"/>
      <dgm:spPr/>
    </dgm:pt>
    <dgm:pt modelId="{4C84EA34-B867-4B88-A257-42B9CA81754C}" type="pres">
      <dgm:prSet presAssocID="{1D981D12-6A5A-4F49-9CD0-F3CAA1C40478}" presName="linNode" presStyleCnt="0"/>
      <dgm:spPr/>
    </dgm:pt>
    <dgm:pt modelId="{C25CCFCD-107E-4A67-BB84-F27FB8FE826D}" type="pres">
      <dgm:prSet presAssocID="{1D981D12-6A5A-4F49-9CD0-F3CAA1C40478}" presName="parentText" presStyleLbl="node1" presStyleIdx="2" presStyleCnt="3" custScaleX="623294" custLinFactNeighborX="-17" custLinFactNeighborY="-287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96D49-1E02-4159-A76D-31E7E5DD7D35}" type="pres">
      <dgm:prSet presAssocID="{1D981D12-6A5A-4F49-9CD0-F3CAA1C4047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9F820F0-9F22-411D-88C5-4763746B864D}" type="presOf" srcId="{324DCB15-D325-4D07-91A9-1E5A1E059A9C}" destId="{45796D49-1E02-4159-A76D-31E7E5DD7D35}" srcOrd="0" destOrd="1" presId="urn:microsoft.com/office/officeart/2005/8/layout/vList5"/>
    <dgm:cxn modelId="{825F1590-BA2C-4B5D-9010-BC8483BABA21}" srcId="{8FBFCC23-9A2D-4F21-843D-EF21B6B7976C}" destId="{6AC868B2-8888-4237-9032-D0D0E76FABB2}" srcOrd="0" destOrd="0" parTransId="{FC08CF79-B325-4FDD-9EE8-9FCF91BC8AD6}" sibTransId="{5DCAB352-5997-4088-9A89-10C1086DD667}"/>
    <dgm:cxn modelId="{A2DF0973-F3AF-4FCB-A36D-F953550BAAD8}" type="presOf" srcId="{E0C9D448-079D-40AE-A4DD-37C039D101A6}" destId="{322E82E0-E8F6-4559-85BA-D17C3482EBA8}" srcOrd="0" destOrd="1" presId="urn:microsoft.com/office/officeart/2005/8/layout/vList5"/>
    <dgm:cxn modelId="{1F4D6824-3936-4E55-A134-DA5AB2D509FB}" srcId="{8B6BF4FF-CD0F-48B3-9A2D-D4ED66A31215}" destId="{A1A3E5E1-16E4-461E-91A4-06AB1C98BE5A}" srcOrd="1" destOrd="0" parTransId="{B4CDE031-862F-4F4A-B391-DFD6D3A0B307}" sibTransId="{D8057238-3F51-4FD9-A66A-508A194E2A63}"/>
    <dgm:cxn modelId="{9E34DDEC-F1DE-4658-ABF7-2161C32DF02A}" type="presOf" srcId="{CEC2505A-04A2-469D-88ED-C54B212029D1}" destId="{45796D49-1E02-4159-A76D-31E7E5DD7D35}" srcOrd="0" destOrd="0" presId="urn:microsoft.com/office/officeart/2005/8/layout/vList5"/>
    <dgm:cxn modelId="{4FF5F622-688C-4E3F-83D4-B2C39D8E0858}" srcId="{1D981D12-6A5A-4F49-9CD0-F3CAA1C40478}" destId="{CEC2505A-04A2-469D-88ED-C54B212029D1}" srcOrd="0" destOrd="0" parTransId="{EC872C4E-0272-458F-AED9-B8DF935DF53A}" sibTransId="{EF4FE19B-9B6B-4659-81FF-2EBDF272E4C4}"/>
    <dgm:cxn modelId="{64FBCF93-87E8-4A19-830B-C15ECE69CC56}" type="presOf" srcId="{A1A3E5E1-16E4-461E-91A4-06AB1C98BE5A}" destId="{3BBCB00A-1242-43AF-836D-F6746A94A810}" srcOrd="0" destOrd="0" presId="urn:microsoft.com/office/officeart/2005/8/layout/vList5"/>
    <dgm:cxn modelId="{1FBB73A7-1FC0-4D4D-B9C6-F66BF0272275}" srcId="{A1A3E5E1-16E4-461E-91A4-06AB1C98BE5A}" destId="{4840AC40-44AA-4518-96A7-0732347862DF}" srcOrd="2" destOrd="0" parTransId="{6A60B7C6-7A2D-4E4E-A6BC-A495E464BBAA}" sibTransId="{71BA8B0D-B15C-4525-885C-9E5F7C6B13C0}"/>
    <dgm:cxn modelId="{79676840-A55D-403A-9049-C970A811E6E0}" type="presOf" srcId="{1D981D12-6A5A-4F49-9CD0-F3CAA1C40478}" destId="{C25CCFCD-107E-4A67-BB84-F27FB8FE826D}" srcOrd="0" destOrd="0" presId="urn:microsoft.com/office/officeart/2005/8/layout/vList5"/>
    <dgm:cxn modelId="{81E3821D-B7FC-4394-9315-A065E899417F}" srcId="{1D981D12-6A5A-4F49-9CD0-F3CAA1C40478}" destId="{8F4F018C-EBBE-424C-B1AF-AAB5375D1B46}" srcOrd="2" destOrd="0" parTransId="{CB084D19-9615-4351-8A19-A655E7D123FE}" sibTransId="{FEEAEE77-611F-4DBA-A84C-C6D63BD428B1}"/>
    <dgm:cxn modelId="{B991A34D-D34E-4E35-A9EC-6FCAF54B009F}" type="presOf" srcId="{4840AC40-44AA-4518-96A7-0732347862DF}" destId="{322E82E0-E8F6-4559-85BA-D17C3482EBA8}" srcOrd="0" destOrd="2" presId="urn:microsoft.com/office/officeart/2005/8/layout/vList5"/>
    <dgm:cxn modelId="{44858ACA-AE20-4444-A8C9-D0CC417CA91C}" type="presOf" srcId="{8B6BF4FF-CD0F-48B3-9A2D-D4ED66A31215}" destId="{01538721-8E40-41E7-B983-F1D1F2956442}" srcOrd="0" destOrd="0" presId="urn:microsoft.com/office/officeart/2005/8/layout/vList5"/>
    <dgm:cxn modelId="{96C92D21-9C5C-4BE0-B408-21399C5391DC}" type="presOf" srcId="{D8C0DB36-C64C-4DB6-A187-E81BB775B1E5}" destId="{01D2F7EF-5633-48E3-AED1-2B55E054B7D5}" srcOrd="0" destOrd="1" presId="urn:microsoft.com/office/officeart/2005/8/layout/vList5"/>
    <dgm:cxn modelId="{FB5952BA-F3F1-4157-8736-A956DEC93197}" type="presOf" srcId="{8FBFCC23-9A2D-4F21-843D-EF21B6B7976C}" destId="{5C8FD0AE-363B-402E-ADB0-68F3BDB6B2D6}" srcOrd="0" destOrd="0" presId="urn:microsoft.com/office/officeart/2005/8/layout/vList5"/>
    <dgm:cxn modelId="{9AC1AE36-8260-4279-AAE2-020A308CDA1C}" srcId="{8FBFCC23-9A2D-4F21-843D-EF21B6B7976C}" destId="{D8C0DB36-C64C-4DB6-A187-E81BB775B1E5}" srcOrd="1" destOrd="0" parTransId="{45684D89-55F7-44AA-A35D-1DC0F9EAE6FE}" sibTransId="{25540BA4-5D3D-415D-857D-7DBD9EE9CBD2}"/>
    <dgm:cxn modelId="{36BB4CCA-2E3E-452C-86A7-DA648385E0B0}" srcId="{1D981D12-6A5A-4F49-9CD0-F3CAA1C40478}" destId="{324DCB15-D325-4D07-91A9-1E5A1E059A9C}" srcOrd="1" destOrd="0" parTransId="{2C28FD8D-097C-4843-B26D-FE2730255E1D}" sibTransId="{66AE2443-9CC4-4427-851C-4C7077A43027}"/>
    <dgm:cxn modelId="{B0FE7BDF-4A39-4DEC-AB3D-5C52007B2C44}" type="presOf" srcId="{8F4F018C-EBBE-424C-B1AF-AAB5375D1B46}" destId="{45796D49-1E02-4159-A76D-31E7E5DD7D35}" srcOrd="0" destOrd="2" presId="urn:microsoft.com/office/officeart/2005/8/layout/vList5"/>
    <dgm:cxn modelId="{298510E0-39DF-4381-85B9-1C76B62A07FA}" type="presOf" srcId="{6AC868B2-8888-4237-9032-D0D0E76FABB2}" destId="{01D2F7EF-5633-48E3-AED1-2B55E054B7D5}" srcOrd="0" destOrd="0" presId="urn:microsoft.com/office/officeart/2005/8/layout/vList5"/>
    <dgm:cxn modelId="{D7CF8517-9EEB-4BFA-9D6F-C5B7D58B2743}" srcId="{8B6BF4FF-CD0F-48B3-9A2D-D4ED66A31215}" destId="{8FBFCC23-9A2D-4F21-843D-EF21B6B7976C}" srcOrd="0" destOrd="0" parTransId="{DA93573A-1943-48E9-8A8E-681DCA2AAB19}" sibTransId="{465301A2-FA37-4E44-BD1B-5C97972B29B2}"/>
    <dgm:cxn modelId="{E04BFAB7-9C4A-42F2-87B6-F9BD28B52DD8}" srcId="{A1A3E5E1-16E4-461E-91A4-06AB1C98BE5A}" destId="{E0C9D448-079D-40AE-A4DD-37C039D101A6}" srcOrd="1" destOrd="0" parTransId="{12B882B3-EA81-4D63-A289-79E9C843CE3C}" sibTransId="{03E461A8-27D3-4ADD-AA5A-CEAF448153AC}"/>
    <dgm:cxn modelId="{23EF62DE-56AD-42A1-9AE1-F619ADCA90E2}" srcId="{8FBFCC23-9A2D-4F21-843D-EF21B6B7976C}" destId="{CF8C76ED-3431-4FE3-BCBE-D8BFA007307A}" srcOrd="2" destOrd="0" parTransId="{C56BD636-F04F-45B4-A128-E24109826275}" sibTransId="{4EA16EDE-AEAC-46F7-92C5-E38AAC53DF61}"/>
    <dgm:cxn modelId="{7B5C360F-7A50-45B3-B5F6-FD2CE24AC455}" srcId="{A1A3E5E1-16E4-461E-91A4-06AB1C98BE5A}" destId="{12DD53DC-E3FD-48E2-8FCC-FBFB9AB55BF4}" srcOrd="0" destOrd="0" parTransId="{051CB329-66D3-49A5-98AF-13BC6A952BB4}" sibTransId="{2295BE7B-9143-4E16-BC6D-2BCCC4F4F026}"/>
    <dgm:cxn modelId="{23BE0758-305A-4715-A583-4A1F389DBFA3}" srcId="{8B6BF4FF-CD0F-48B3-9A2D-D4ED66A31215}" destId="{1D981D12-6A5A-4F49-9CD0-F3CAA1C40478}" srcOrd="2" destOrd="0" parTransId="{1E2710D5-D981-408A-BB7A-DBA2DAC00C7D}" sibTransId="{B9EA3C70-C81D-47DA-8802-E7A469719F08}"/>
    <dgm:cxn modelId="{B0D6D680-63D6-4F29-B3E7-924199A684C1}" type="presOf" srcId="{CF8C76ED-3431-4FE3-BCBE-D8BFA007307A}" destId="{01D2F7EF-5633-48E3-AED1-2B55E054B7D5}" srcOrd="0" destOrd="2" presId="urn:microsoft.com/office/officeart/2005/8/layout/vList5"/>
    <dgm:cxn modelId="{160F2B36-BC5C-4E49-9CB9-8FC926A91166}" type="presOf" srcId="{12DD53DC-E3FD-48E2-8FCC-FBFB9AB55BF4}" destId="{322E82E0-E8F6-4559-85BA-D17C3482EBA8}" srcOrd="0" destOrd="0" presId="urn:microsoft.com/office/officeart/2005/8/layout/vList5"/>
    <dgm:cxn modelId="{5567D780-0F8C-4788-A969-91D0D3DDD854}" type="presParOf" srcId="{01538721-8E40-41E7-B983-F1D1F2956442}" destId="{2DE06B50-AA9C-4E8C-81CF-F55918A51629}" srcOrd="0" destOrd="0" presId="urn:microsoft.com/office/officeart/2005/8/layout/vList5"/>
    <dgm:cxn modelId="{320C05EA-7D7B-4C43-933B-7ADD8DBB1B42}" type="presParOf" srcId="{2DE06B50-AA9C-4E8C-81CF-F55918A51629}" destId="{5C8FD0AE-363B-402E-ADB0-68F3BDB6B2D6}" srcOrd="0" destOrd="0" presId="urn:microsoft.com/office/officeart/2005/8/layout/vList5"/>
    <dgm:cxn modelId="{EA74D840-702B-4A67-8C84-407D11280420}" type="presParOf" srcId="{2DE06B50-AA9C-4E8C-81CF-F55918A51629}" destId="{01D2F7EF-5633-48E3-AED1-2B55E054B7D5}" srcOrd="1" destOrd="0" presId="urn:microsoft.com/office/officeart/2005/8/layout/vList5"/>
    <dgm:cxn modelId="{E4C0D910-31FC-436B-97C5-B200C0CC8B84}" type="presParOf" srcId="{01538721-8E40-41E7-B983-F1D1F2956442}" destId="{D008ED22-6B13-435D-AE78-1460F099A595}" srcOrd="1" destOrd="0" presId="urn:microsoft.com/office/officeart/2005/8/layout/vList5"/>
    <dgm:cxn modelId="{9649C496-67EA-4166-8F59-F613FE7E6503}" type="presParOf" srcId="{01538721-8E40-41E7-B983-F1D1F2956442}" destId="{DC41C3B7-7CC9-470D-8585-D284DDC68D77}" srcOrd="2" destOrd="0" presId="urn:microsoft.com/office/officeart/2005/8/layout/vList5"/>
    <dgm:cxn modelId="{A44E3DD7-478C-4375-BF2B-E99E50AF231A}" type="presParOf" srcId="{DC41C3B7-7CC9-470D-8585-D284DDC68D77}" destId="{3BBCB00A-1242-43AF-836D-F6746A94A810}" srcOrd="0" destOrd="0" presId="urn:microsoft.com/office/officeart/2005/8/layout/vList5"/>
    <dgm:cxn modelId="{3E3C7E37-0331-4E6E-B036-ACE0315D2EA8}" type="presParOf" srcId="{DC41C3B7-7CC9-470D-8585-D284DDC68D77}" destId="{322E82E0-E8F6-4559-85BA-D17C3482EBA8}" srcOrd="1" destOrd="0" presId="urn:microsoft.com/office/officeart/2005/8/layout/vList5"/>
    <dgm:cxn modelId="{68A12825-58C8-410B-ACEF-6BA56636D395}" type="presParOf" srcId="{01538721-8E40-41E7-B983-F1D1F2956442}" destId="{BB437AE2-0455-4A8B-B26F-766089D3F859}" srcOrd="3" destOrd="0" presId="urn:microsoft.com/office/officeart/2005/8/layout/vList5"/>
    <dgm:cxn modelId="{4F086FC4-886E-45A3-A66E-06AE46E5DE76}" type="presParOf" srcId="{01538721-8E40-41E7-B983-F1D1F2956442}" destId="{4C84EA34-B867-4B88-A257-42B9CA81754C}" srcOrd="4" destOrd="0" presId="urn:microsoft.com/office/officeart/2005/8/layout/vList5"/>
    <dgm:cxn modelId="{769D25B0-1504-438E-96D3-C91BAA6EA7BE}" type="presParOf" srcId="{4C84EA34-B867-4B88-A257-42B9CA81754C}" destId="{C25CCFCD-107E-4A67-BB84-F27FB8FE826D}" srcOrd="0" destOrd="0" presId="urn:microsoft.com/office/officeart/2005/8/layout/vList5"/>
    <dgm:cxn modelId="{CF5ABF5E-B834-431B-8232-DF48FC1DD7A0}" type="presParOf" srcId="{4C84EA34-B867-4B88-A257-42B9CA81754C}" destId="{45796D49-1E02-4159-A76D-31E7E5DD7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2F7EF-5633-48E3-AED1-2B55E054B7D5}">
      <dsp:nvSpPr>
        <dsp:cNvPr id="0" name=""/>
        <dsp:cNvSpPr/>
      </dsp:nvSpPr>
      <dsp:spPr>
        <a:xfrm rot="5400000">
          <a:off x="5808621" y="-153462"/>
          <a:ext cx="1047750" cy="16205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概况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特色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质量</a:t>
          </a:r>
          <a:endParaRPr lang="zh-CN" altLang="en-US" sz="1700" kern="1200" dirty="0"/>
        </a:p>
      </dsp:txBody>
      <dsp:txXfrm rot="5400000">
        <a:off x="5808621" y="-153462"/>
        <a:ext cx="1047750" cy="1620581"/>
      </dsp:txXfrm>
    </dsp:sp>
    <dsp:sp modelId="{5C8FD0AE-363B-402E-ADB0-68F3BDB6B2D6}">
      <dsp:nvSpPr>
        <dsp:cNvPr id="0" name=""/>
        <dsp:cNvSpPr/>
      </dsp:nvSpPr>
      <dsp:spPr>
        <a:xfrm>
          <a:off x="272" y="1984"/>
          <a:ext cx="5521933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err="1" smtClean="0"/>
            <a:t>CourseGrading</a:t>
          </a:r>
          <a:r>
            <a:rPr lang="zh-CN" altLang="en-US" sz="3600" kern="1200" dirty="0" smtClean="0"/>
            <a:t>是什么？</a:t>
          </a:r>
          <a:endParaRPr lang="zh-CN" altLang="en-US" sz="3600" kern="1200" dirty="0"/>
        </a:p>
      </dsp:txBody>
      <dsp:txXfrm>
        <a:off x="272" y="1984"/>
        <a:ext cx="5521933" cy="1309687"/>
      </dsp:txXfrm>
    </dsp:sp>
    <dsp:sp modelId="{322E82E0-E8F6-4559-85BA-D17C3482EBA8}">
      <dsp:nvSpPr>
        <dsp:cNvPr id="0" name=""/>
        <dsp:cNvSpPr/>
      </dsp:nvSpPr>
      <dsp:spPr>
        <a:xfrm rot="5400000">
          <a:off x="5822002" y="1236218"/>
          <a:ext cx="1047750" cy="159156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历史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定位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应用</a:t>
          </a:r>
          <a:endParaRPr lang="zh-CN" altLang="en-US" sz="1700" kern="1200" dirty="0"/>
        </a:p>
      </dsp:txBody>
      <dsp:txXfrm rot="5400000">
        <a:off x="5822002" y="1236218"/>
        <a:ext cx="1047750" cy="1591563"/>
      </dsp:txXfrm>
    </dsp:sp>
    <dsp:sp modelId="{3BBCB00A-1242-43AF-836D-F6746A94A810}">
      <dsp:nvSpPr>
        <dsp:cNvPr id="0" name=""/>
        <dsp:cNvSpPr/>
      </dsp:nvSpPr>
      <dsp:spPr>
        <a:xfrm>
          <a:off x="272" y="1377156"/>
          <a:ext cx="5549824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err="1" smtClean="0"/>
            <a:t>CourseGrading</a:t>
          </a:r>
          <a:r>
            <a:rPr lang="en-US" altLang="zh-CN" sz="3600" kern="1200" dirty="0" smtClean="0"/>
            <a:t>@</a:t>
          </a:r>
          <a:r>
            <a:rPr lang="zh-CN" altLang="en-US" sz="3600" kern="1200" dirty="0" smtClean="0"/>
            <a:t>北航</a:t>
          </a:r>
          <a:endParaRPr lang="zh-CN" altLang="en-US" sz="3600" kern="1200" dirty="0"/>
        </a:p>
      </dsp:txBody>
      <dsp:txXfrm>
        <a:off x="272" y="1377156"/>
        <a:ext cx="5549824" cy="1309687"/>
      </dsp:txXfrm>
    </dsp:sp>
    <dsp:sp modelId="{45796D49-1E02-4159-A76D-31E7E5DD7D35}">
      <dsp:nvSpPr>
        <dsp:cNvPr id="0" name=""/>
        <dsp:cNvSpPr/>
      </dsp:nvSpPr>
      <dsp:spPr>
        <a:xfrm rot="5400000">
          <a:off x="5825417" y="2614738"/>
          <a:ext cx="1047750" cy="158486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高校用户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未来规划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免费使用</a:t>
          </a:r>
          <a:endParaRPr lang="zh-CN" altLang="en-US" sz="1700" kern="1200" dirty="0"/>
        </a:p>
      </dsp:txBody>
      <dsp:txXfrm rot="5400000">
        <a:off x="5825417" y="2614738"/>
        <a:ext cx="1047750" cy="1584866"/>
      </dsp:txXfrm>
    </dsp:sp>
    <dsp:sp modelId="{C25CCFCD-107E-4A67-BB84-F27FB8FE826D}">
      <dsp:nvSpPr>
        <dsp:cNvPr id="0" name=""/>
        <dsp:cNvSpPr/>
      </dsp:nvSpPr>
      <dsp:spPr>
        <a:xfrm>
          <a:off x="2" y="2714648"/>
          <a:ext cx="5556587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与</a:t>
          </a:r>
          <a:r>
            <a:rPr lang="en-US" altLang="zh-CN" sz="3600" kern="1200" dirty="0" err="1" smtClean="0"/>
            <a:t>CourseGrading</a:t>
          </a:r>
          <a:r>
            <a:rPr lang="zh-CN" altLang="en-US" sz="3600" kern="1200" dirty="0" smtClean="0"/>
            <a:t>共同发展</a:t>
          </a:r>
          <a:endParaRPr lang="zh-CN" altLang="en-US" sz="3600" kern="1200" dirty="0"/>
        </a:p>
      </dsp:txBody>
      <dsp:txXfrm>
        <a:off x="2" y="2714648"/>
        <a:ext cx="5556587" cy="13096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094E9-C00F-4F7C-9153-BCB8524C2B05}">
      <dsp:nvSpPr>
        <dsp:cNvPr id="0" name=""/>
        <dsp:cNvSpPr/>
      </dsp:nvSpPr>
      <dsp:spPr>
        <a:xfrm>
          <a:off x="831408" y="536915"/>
          <a:ext cx="1337579" cy="13375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程序</a:t>
          </a:r>
          <a:r>
            <a:rPr lang="zh-CN" altLang="en-US" sz="1600" b="1" kern="1200" dirty="0" smtClean="0"/>
            <a:t>自动实时评判</a:t>
          </a:r>
          <a:endParaRPr lang="zh-CN" altLang="en-US" sz="1600" b="1" kern="1200" dirty="0"/>
        </a:p>
      </dsp:txBody>
      <dsp:txXfrm>
        <a:off x="831408" y="536915"/>
        <a:ext cx="1337579" cy="1337579"/>
      </dsp:txXfrm>
    </dsp:sp>
    <dsp:sp modelId="{CA8B310B-196F-42F3-A812-0E194559317E}">
      <dsp:nvSpPr>
        <dsp:cNvPr id="0" name=""/>
        <dsp:cNvSpPr/>
      </dsp:nvSpPr>
      <dsp:spPr>
        <a:xfrm>
          <a:off x="1165803" y="238"/>
          <a:ext cx="668789" cy="668789"/>
        </a:xfrm>
        <a:prstGeom prst="ellipse">
          <a:avLst/>
        </a:prstGeom>
        <a:solidFill>
          <a:schemeClr val="accent5">
            <a:alpha val="50000"/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性能热点分析</a:t>
          </a:r>
          <a:endParaRPr lang="zh-CN" altLang="en-US" sz="1000" kern="1200" dirty="0"/>
        </a:p>
      </dsp:txBody>
      <dsp:txXfrm>
        <a:off x="1165803" y="238"/>
        <a:ext cx="668789" cy="668789"/>
      </dsp:txXfrm>
    </dsp:sp>
    <dsp:sp modelId="{B5B13FBF-2794-4BED-82D9-4B25C65EDFFA}">
      <dsp:nvSpPr>
        <dsp:cNvPr id="0" name=""/>
        <dsp:cNvSpPr/>
      </dsp:nvSpPr>
      <dsp:spPr>
        <a:xfrm>
          <a:off x="1781743" y="255369"/>
          <a:ext cx="668789" cy="668789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时空复杂度分析</a:t>
          </a:r>
          <a:endParaRPr lang="zh-CN" altLang="en-US" sz="1000" kern="1200" dirty="0"/>
        </a:p>
      </dsp:txBody>
      <dsp:txXfrm>
        <a:off x="1781743" y="255369"/>
        <a:ext cx="668789" cy="668789"/>
      </dsp:txXfrm>
    </dsp:sp>
    <dsp:sp modelId="{132AD7DC-F8BA-45CF-9B7D-F2098947B33B}">
      <dsp:nvSpPr>
        <dsp:cNvPr id="0" name=""/>
        <dsp:cNvSpPr/>
      </dsp:nvSpPr>
      <dsp:spPr>
        <a:xfrm>
          <a:off x="2036874" y="871310"/>
          <a:ext cx="668789" cy="668789"/>
        </a:xfrm>
        <a:prstGeom prst="ellipse">
          <a:avLst/>
        </a:prstGeom>
        <a:solidFill>
          <a:schemeClr val="accent5">
            <a:alpha val="50000"/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静态分析</a:t>
          </a:r>
        </a:p>
      </dsp:txBody>
      <dsp:txXfrm>
        <a:off x="2036874" y="871310"/>
        <a:ext cx="668789" cy="668789"/>
      </dsp:txXfrm>
    </dsp:sp>
    <dsp:sp modelId="{10FD6E6E-D60E-47AB-B35B-C96E4DE4AB06}">
      <dsp:nvSpPr>
        <dsp:cNvPr id="0" name=""/>
        <dsp:cNvSpPr/>
      </dsp:nvSpPr>
      <dsp:spPr>
        <a:xfrm>
          <a:off x="1781743" y="1487251"/>
          <a:ext cx="668789" cy="66878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错误分析</a:t>
          </a:r>
          <a:endParaRPr lang="zh-CN" altLang="en-US" sz="1000" kern="1200" dirty="0"/>
        </a:p>
      </dsp:txBody>
      <dsp:txXfrm>
        <a:off x="1781743" y="1487251"/>
        <a:ext cx="668789" cy="668789"/>
      </dsp:txXfrm>
    </dsp:sp>
    <dsp:sp modelId="{DD03A7B9-9F7A-4E4B-BCB9-49091E7AEAAB}">
      <dsp:nvSpPr>
        <dsp:cNvPr id="0" name=""/>
        <dsp:cNvSpPr/>
      </dsp:nvSpPr>
      <dsp:spPr>
        <a:xfrm>
          <a:off x="1165803" y="1742382"/>
          <a:ext cx="668789" cy="668789"/>
        </a:xfrm>
        <a:prstGeom prst="ellipse">
          <a:avLst/>
        </a:prstGeom>
        <a:solidFill>
          <a:schemeClr val="accent5">
            <a:alpha val="50000"/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代码度量</a:t>
          </a:r>
        </a:p>
      </dsp:txBody>
      <dsp:txXfrm>
        <a:off x="1165803" y="1742382"/>
        <a:ext cx="668789" cy="668789"/>
      </dsp:txXfrm>
    </dsp:sp>
    <dsp:sp modelId="{4542C111-8B2A-421D-990F-AE24218E173E}">
      <dsp:nvSpPr>
        <dsp:cNvPr id="0" name=""/>
        <dsp:cNvSpPr/>
      </dsp:nvSpPr>
      <dsp:spPr>
        <a:xfrm>
          <a:off x="549862" y="1487251"/>
          <a:ext cx="668789" cy="668789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多源文件支持</a:t>
          </a:r>
          <a:endParaRPr lang="zh-CN" altLang="en-US" sz="1000" kern="1200" dirty="0"/>
        </a:p>
      </dsp:txBody>
      <dsp:txXfrm>
        <a:off x="549862" y="1487251"/>
        <a:ext cx="668789" cy="668789"/>
      </dsp:txXfrm>
    </dsp:sp>
    <dsp:sp modelId="{A178F568-5F08-4BF2-A8F4-43259BF19DF6}">
      <dsp:nvSpPr>
        <dsp:cNvPr id="0" name=""/>
        <dsp:cNvSpPr/>
      </dsp:nvSpPr>
      <dsp:spPr>
        <a:xfrm>
          <a:off x="294731" y="871310"/>
          <a:ext cx="668789" cy="668789"/>
        </a:xfrm>
        <a:prstGeom prst="ellipse">
          <a:avLst/>
        </a:prstGeom>
        <a:solidFill>
          <a:schemeClr val="accent5">
            <a:alpha val="50000"/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多角度编程考核</a:t>
          </a:r>
          <a:endParaRPr lang="zh-CN" altLang="en-US" sz="1000" kern="1200" dirty="0"/>
        </a:p>
      </dsp:txBody>
      <dsp:txXfrm>
        <a:off x="294731" y="871310"/>
        <a:ext cx="668789" cy="668789"/>
      </dsp:txXfrm>
    </dsp:sp>
    <dsp:sp modelId="{432ED2AC-ACB1-441C-ABC6-8EE8A159627F}">
      <dsp:nvSpPr>
        <dsp:cNvPr id="0" name=""/>
        <dsp:cNvSpPr/>
      </dsp:nvSpPr>
      <dsp:spPr>
        <a:xfrm>
          <a:off x="549862" y="255369"/>
          <a:ext cx="668789" cy="66878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多输入输出方式支持</a:t>
          </a:r>
          <a:endParaRPr lang="zh-CN" altLang="en-US" sz="1000" kern="1200" dirty="0"/>
        </a:p>
      </dsp:txBody>
      <dsp:txXfrm>
        <a:off x="549862" y="255369"/>
        <a:ext cx="668789" cy="6687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C158C4-41D5-4915-AE80-3CD45A862367}">
      <dsp:nvSpPr>
        <dsp:cNvPr id="0" name=""/>
        <dsp:cNvSpPr/>
      </dsp:nvSpPr>
      <dsp:spPr>
        <a:xfrm>
          <a:off x="377726" y="243291"/>
          <a:ext cx="1620811" cy="1620811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44FF3-D95C-4F05-A7D1-D987E4166F65}">
      <dsp:nvSpPr>
        <dsp:cNvPr id="0" name=""/>
        <dsp:cNvSpPr/>
      </dsp:nvSpPr>
      <dsp:spPr>
        <a:xfrm>
          <a:off x="377726" y="243291"/>
          <a:ext cx="1620811" cy="1620811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F1591-3E8C-414C-9A77-A304751D368A}">
      <dsp:nvSpPr>
        <dsp:cNvPr id="0" name=""/>
        <dsp:cNvSpPr/>
      </dsp:nvSpPr>
      <dsp:spPr>
        <a:xfrm>
          <a:off x="377726" y="243291"/>
          <a:ext cx="1620811" cy="1620811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B6BC0-B926-486E-9ACF-44506071B891}">
      <dsp:nvSpPr>
        <dsp:cNvPr id="0" name=""/>
        <dsp:cNvSpPr/>
      </dsp:nvSpPr>
      <dsp:spPr>
        <a:xfrm>
          <a:off x="377726" y="243291"/>
          <a:ext cx="1620811" cy="1620811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3A0FE-5377-4A5A-8AD3-0CA130DF0BBA}">
      <dsp:nvSpPr>
        <dsp:cNvPr id="0" name=""/>
        <dsp:cNvSpPr/>
      </dsp:nvSpPr>
      <dsp:spPr>
        <a:xfrm>
          <a:off x="377726" y="235673"/>
          <a:ext cx="1620811" cy="1620811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8B830-2CDA-42DE-BD90-DF718814BC4B}">
      <dsp:nvSpPr>
        <dsp:cNvPr id="0" name=""/>
        <dsp:cNvSpPr/>
      </dsp:nvSpPr>
      <dsp:spPr>
        <a:xfrm>
          <a:off x="815100" y="680665"/>
          <a:ext cx="746063" cy="7460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/>
            <a:t>并行程序</a:t>
          </a:r>
          <a:r>
            <a:rPr lang="zh-CN" altLang="en-US" sz="1100" b="1" kern="1200" dirty="0"/>
            <a:t>自动评判</a:t>
          </a:r>
        </a:p>
      </dsp:txBody>
      <dsp:txXfrm>
        <a:off x="815100" y="680665"/>
        <a:ext cx="746063" cy="746063"/>
      </dsp:txXfrm>
    </dsp:sp>
    <dsp:sp modelId="{A47B07DA-0B33-4DC2-A9FC-7B1BE9C00CCA}">
      <dsp:nvSpPr>
        <dsp:cNvPr id="0" name=""/>
        <dsp:cNvSpPr/>
      </dsp:nvSpPr>
      <dsp:spPr>
        <a:xfrm>
          <a:off x="927009" y="970"/>
          <a:ext cx="522244" cy="5222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正确性</a:t>
          </a:r>
        </a:p>
      </dsp:txBody>
      <dsp:txXfrm>
        <a:off x="927009" y="970"/>
        <a:ext cx="522244" cy="522244"/>
      </dsp:txXfrm>
    </dsp:sp>
    <dsp:sp modelId="{01BA38F3-B017-431E-B474-69F3FD9E6315}">
      <dsp:nvSpPr>
        <dsp:cNvPr id="0" name=""/>
        <dsp:cNvSpPr/>
      </dsp:nvSpPr>
      <dsp:spPr>
        <a:xfrm>
          <a:off x="1679871" y="547955"/>
          <a:ext cx="522244" cy="52224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可扩展性</a:t>
          </a:r>
        </a:p>
      </dsp:txBody>
      <dsp:txXfrm>
        <a:off x="1679871" y="547955"/>
        <a:ext cx="522244" cy="522244"/>
      </dsp:txXfrm>
    </dsp:sp>
    <dsp:sp modelId="{FB039AAB-0770-4BDD-9602-6F80B495E866}">
      <dsp:nvSpPr>
        <dsp:cNvPr id="0" name=""/>
        <dsp:cNvSpPr/>
      </dsp:nvSpPr>
      <dsp:spPr>
        <a:xfrm>
          <a:off x="1392303" y="1432997"/>
          <a:ext cx="522244" cy="52224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性能</a:t>
          </a:r>
        </a:p>
      </dsp:txBody>
      <dsp:txXfrm>
        <a:off x="1392303" y="1432997"/>
        <a:ext cx="522244" cy="522244"/>
      </dsp:txXfrm>
    </dsp:sp>
    <dsp:sp modelId="{54B6AE35-ED4F-4CE9-A283-DA2A61B26065}">
      <dsp:nvSpPr>
        <dsp:cNvPr id="0" name=""/>
        <dsp:cNvSpPr/>
      </dsp:nvSpPr>
      <dsp:spPr>
        <a:xfrm>
          <a:off x="461716" y="1432997"/>
          <a:ext cx="522244" cy="52224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多线程</a:t>
          </a:r>
        </a:p>
      </dsp:txBody>
      <dsp:txXfrm>
        <a:off x="461716" y="1432997"/>
        <a:ext cx="522244" cy="522244"/>
      </dsp:txXfrm>
    </dsp:sp>
    <dsp:sp modelId="{FC3DA1C5-E877-4C1E-983A-61FBB71D0365}">
      <dsp:nvSpPr>
        <dsp:cNvPr id="0" name=""/>
        <dsp:cNvSpPr/>
      </dsp:nvSpPr>
      <dsp:spPr>
        <a:xfrm>
          <a:off x="174148" y="547955"/>
          <a:ext cx="522244" cy="52224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/>
            <a:t>MPI</a:t>
          </a:r>
          <a:r>
            <a:rPr lang="zh-CN" altLang="en-US" sz="1000" kern="1200" dirty="0"/>
            <a:t>程序</a:t>
          </a:r>
        </a:p>
      </dsp:txBody>
      <dsp:txXfrm>
        <a:off x="174148" y="547955"/>
        <a:ext cx="522244" cy="5222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C158C4-41D5-4915-AE80-3CD45A862367}">
      <dsp:nvSpPr>
        <dsp:cNvPr id="0" name=""/>
        <dsp:cNvSpPr/>
      </dsp:nvSpPr>
      <dsp:spPr>
        <a:xfrm>
          <a:off x="449060" y="242426"/>
          <a:ext cx="1622158" cy="1622158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44FF3-D95C-4F05-A7D1-D987E4166F65}">
      <dsp:nvSpPr>
        <dsp:cNvPr id="0" name=""/>
        <dsp:cNvSpPr/>
      </dsp:nvSpPr>
      <dsp:spPr>
        <a:xfrm>
          <a:off x="449060" y="242426"/>
          <a:ext cx="1622158" cy="1622158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F1591-3E8C-414C-9A77-A304751D368A}">
      <dsp:nvSpPr>
        <dsp:cNvPr id="0" name=""/>
        <dsp:cNvSpPr/>
      </dsp:nvSpPr>
      <dsp:spPr>
        <a:xfrm>
          <a:off x="449060" y="242426"/>
          <a:ext cx="1622158" cy="1622158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B6BC0-B926-486E-9ACF-44506071B891}">
      <dsp:nvSpPr>
        <dsp:cNvPr id="0" name=""/>
        <dsp:cNvSpPr/>
      </dsp:nvSpPr>
      <dsp:spPr>
        <a:xfrm>
          <a:off x="449060" y="242426"/>
          <a:ext cx="1622158" cy="1622158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3A0FE-5377-4A5A-8AD3-0CA130DF0BBA}">
      <dsp:nvSpPr>
        <dsp:cNvPr id="0" name=""/>
        <dsp:cNvSpPr/>
      </dsp:nvSpPr>
      <dsp:spPr>
        <a:xfrm>
          <a:off x="449060" y="234802"/>
          <a:ext cx="1622158" cy="1622158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8B830-2CDA-42DE-BD90-DF718814BC4B}">
      <dsp:nvSpPr>
        <dsp:cNvPr id="0" name=""/>
        <dsp:cNvSpPr/>
      </dsp:nvSpPr>
      <dsp:spPr>
        <a:xfrm>
          <a:off x="887266" y="680632"/>
          <a:ext cx="745746" cy="7457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算法可视化</a:t>
          </a:r>
          <a:endParaRPr lang="zh-CN" altLang="en-US" sz="1200" b="1" kern="1200" dirty="0"/>
        </a:p>
      </dsp:txBody>
      <dsp:txXfrm>
        <a:off x="887266" y="680632"/>
        <a:ext cx="745746" cy="745746"/>
      </dsp:txXfrm>
    </dsp:sp>
    <dsp:sp modelId="{A47B07DA-0B33-4DC2-A9FC-7B1BE9C00CCA}">
      <dsp:nvSpPr>
        <dsp:cNvPr id="0" name=""/>
        <dsp:cNvSpPr/>
      </dsp:nvSpPr>
      <dsp:spPr>
        <a:xfrm>
          <a:off x="999128" y="208"/>
          <a:ext cx="522022" cy="5220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递归</a:t>
          </a:r>
          <a:endParaRPr lang="zh-CN" altLang="en-US" sz="1100" kern="1200" dirty="0"/>
        </a:p>
      </dsp:txBody>
      <dsp:txXfrm>
        <a:off x="999128" y="208"/>
        <a:ext cx="522022" cy="522022"/>
      </dsp:txXfrm>
    </dsp:sp>
    <dsp:sp modelId="{01BA38F3-B017-431E-B474-69F3FD9E6315}">
      <dsp:nvSpPr>
        <dsp:cNvPr id="0" name=""/>
        <dsp:cNvSpPr/>
      </dsp:nvSpPr>
      <dsp:spPr>
        <a:xfrm>
          <a:off x="1752637" y="547664"/>
          <a:ext cx="522022" cy="522022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索引</a:t>
          </a:r>
          <a:endParaRPr lang="zh-CN" altLang="en-US" sz="1100" kern="1200" dirty="0"/>
        </a:p>
      </dsp:txBody>
      <dsp:txXfrm>
        <a:off x="1752637" y="547664"/>
        <a:ext cx="522022" cy="522022"/>
      </dsp:txXfrm>
    </dsp:sp>
    <dsp:sp modelId="{FB039AAB-0770-4BDD-9602-6F80B495E866}">
      <dsp:nvSpPr>
        <dsp:cNvPr id="0" name=""/>
        <dsp:cNvSpPr/>
      </dsp:nvSpPr>
      <dsp:spPr>
        <a:xfrm>
          <a:off x="1464822" y="1433467"/>
          <a:ext cx="522022" cy="52202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排序</a:t>
          </a:r>
          <a:endParaRPr lang="zh-CN" altLang="en-US" sz="1100" kern="1200" dirty="0"/>
        </a:p>
      </dsp:txBody>
      <dsp:txXfrm>
        <a:off x="1464822" y="1433467"/>
        <a:ext cx="522022" cy="522022"/>
      </dsp:txXfrm>
    </dsp:sp>
    <dsp:sp modelId="{54B6AE35-ED4F-4CE9-A283-DA2A61B26065}">
      <dsp:nvSpPr>
        <dsp:cNvPr id="0" name=""/>
        <dsp:cNvSpPr/>
      </dsp:nvSpPr>
      <dsp:spPr>
        <a:xfrm>
          <a:off x="533434" y="1433467"/>
          <a:ext cx="522022" cy="522022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图论算法</a:t>
          </a:r>
          <a:endParaRPr lang="zh-CN" altLang="en-US" sz="1100" kern="1200" dirty="0"/>
        </a:p>
      </dsp:txBody>
      <dsp:txXfrm>
        <a:off x="533434" y="1433467"/>
        <a:ext cx="522022" cy="522022"/>
      </dsp:txXfrm>
    </dsp:sp>
    <dsp:sp modelId="{FC3DA1C5-E877-4C1E-983A-61FBB71D0365}">
      <dsp:nvSpPr>
        <dsp:cNvPr id="0" name=""/>
        <dsp:cNvSpPr/>
      </dsp:nvSpPr>
      <dsp:spPr>
        <a:xfrm>
          <a:off x="245619" y="547664"/>
          <a:ext cx="522022" cy="52202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动态规划</a:t>
          </a:r>
          <a:endParaRPr lang="zh-CN" altLang="en-US" sz="1100" kern="1200" dirty="0"/>
        </a:p>
      </dsp:txBody>
      <dsp:txXfrm>
        <a:off x="245619" y="547664"/>
        <a:ext cx="522022" cy="5220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094E9-C00F-4F7C-9153-BCB8524C2B05}">
      <dsp:nvSpPr>
        <dsp:cNvPr id="0" name=""/>
        <dsp:cNvSpPr/>
      </dsp:nvSpPr>
      <dsp:spPr>
        <a:xfrm>
          <a:off x="738673" y="670557"/>
          <a:ext cx="1165858" cy="1196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/>
            <a:t>代码相似性检测</a:t>
          </a:r>
          <a:endParaRPr lang="zh-CN" altLang="en-US" sz="1700" b="1" kern="1200" dirty="0"/>
        </a:p>
      </dsp:txBody>
      <dsp:txXfrm>
        <a:off x="738673" y="670557"/>
        <a:ext cx="1165858" cy="1196344"/>
      </dsp:txXfrm>
    </dsp:sp>
    <dsp:sp modelId="{CA8B310B-196F-42F3-A812-0E194559317E}">
      <dsp:nvSpPr>
        <dsp:cNvPr id="0" name=""/>
        <dsp:cNvSpPr/>
      </dsp:nvSpPr>
      <dsp:spPr>
        <a:xfrm>
          <a:off x="969728" y="251"/>
          <a:ext cx="703748" cy="703748"/>
        </a:xfrm>
        <a:prstGeom prst="ellipse">
          <a:avLst/>
        </a:prstGeom>
        <a:solidFill>
          <a:schemeClr val="accent5">
            <a:alpha val="50000"/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修改注释</a:t>
          </a:r>
          <a:endParaRPr lang="zh-CN" altLang="en-US" sz="1000" b="0" kern="1200" dirty="0"/>
        </a:p>
      </dsp:txBody>
      <dsp:txXfrm>
        <a:off x="969728" y="251"/>
        <a:ext cx="703748" cy="703748"/>
      </dsp:txXfrm>
    </dsp:sp>
    <dsp:sp modelId="{B5B13FBF-2794-4BED-82D9-4B25C65EDFFA}">
      <dsp:nvSpPr>
        <dsp:cNvPr id="0" name=""/>
        <dsp:cNvSpPr/>
      </dsp:nvSpPr>
      <dsp:spPr>
        <a:xfrm>
          <a:off x="1508495" y="175307"/>
          <a:ext cx="703748" cy="703748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重新排版</a:t>
          </a:r>
          <a:endParaRPr lang="zh-CN" altLang="en-US" sz="1000" b="0" kern="1200" dirty="0"/>
        </a:p>
      </dsp:txBody>
      <dsp:txXfrm>
        <a:off x="1508495" y="175307"/>
        <a:ext cx="703748" cy="703748"/>
      </dsp:txXfrm>
    </dsp:sp>
    <dsp:sp modelId="{132AD7DC-F8BA-45CF-9B7D-F2098947B33B}">
      <dsp:nvSpPr>
        <dsp:cNvPr id="0" name=""/>
        <dsp:cNvSpPr/>
      </dsp:nvSpPr>
      <dsp:spPr>
        <a:xfrm>
          <a:off x="1841471" y="633609"/>
          <a:ext cx="703748" cy="703748"/>
        </a:xfrm>
        <a:prstGeom prst="ellipse">
          <a:avLst/>
        </a:prstGeom>
        <a:solidFill>
          <a:schemeClr val="accent5">
            <a:alpha val="50000"/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标识符重命名</a:t>
          </a:r>
          <a:endParaRPr lang="zh-CN" altLang="en-US" sz="1000" b="0" kern="1200" dirty="0"/>
        </a:p>
      </dsp:txBody>
      <dsp:txXfrm>
        <a:off x="1841471" y="633609"/>
        <a:ext cx="703748" cy="703748"/>
      </dsp:txXfrm>
    </dsp:sp>
    <dsp:sp modelId="{10FD6E6E-D60E-47AB-B35B-C96E4DE4AB06}">
      <dsp:nvSpPr>
        <dsp:cNvPr id="0" name=""/>
        <dsp:cNvSpPr/>
      </dsp:nvSpPr>
      <dsp:spPr>
        <a:xfrm>
          <a:off x="1841471" y="1200102"/>
          <a:ext cx="703748" cy="703748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代码块重排序</a:t>
          </a:r>
          <a:endParaRPr lang="zh-CN" altLang="en-US" sz="1000" b="0" kern="1200" dirty="0"/>
        </a:p>
      </dsp:txBody>
      <dsp:txXfrm>
        <a:off x="1841471" y="1200102"/>
        <a:ext cx="703748" cy="703748"/>
      </dsp:txXfrm>
    </dsp:sp>
    <dsp:sp modelId="{DD03A7B9-9F7A-4E4B-BCB9-49091E7AEAAB}">
      <dsp:nvSpPr>
        <dsp:cNvPr id="0" name=""/>
        <dsp:cNvSpPr/>
      </dsp:nvSpPr>
      <dsp:spPr>
        <a:xfrm>
          <a:off x="1508495" y="1658404"/>
          <a:ext cx="703748" cy="70374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常量替换</a:t>
          </a:r>
          <a:endParaRPr lang="zh-CN" altLang="en-US" sz="1000" b="0" kern="1200" dirty="0"/>
        </a:p>
      </dsp:txBody>
      <dsp:txXfrm>
        <a:off x="1508495" y="1658404"/>
        <a:ext cx="703748" cy="703748"/>
      </dsp:txXfrm>
    </dsp:sp>
    <dsp:sp modelId="{452687E4-B1EE-4587-9811-ECEE61D75DB9}">
      <dsp:nvSpPr>
        <dsp:cNvPr id="0" name=""/>
        <dsp:cNvSpPr/>
      </dsp:nvSpPr>
      <dsp:spPr>
        <a:xfrm>
          <a:off x="969728" y="1833460"/>
          <a:ext cx="703748" cy="703748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改变操作符</a:t>
          </a:r>
          <a:endParaRPr lang="zh-CN" altLang="en-US" sz="1000" b="0" kern="1200" dirty="0"/>
        </a:p>
      </dsp:txBody>
      <dsp:txXfrm>
        <a:off x="969728" y="1833460"/>
        <a:ext cx="703748" cy="703748"/>
      </dsp:txXfrm>
    </dsp:sp>
    <dsp:sp modelId="{62916E22-A420-4ADB-B985-866278869DE5}">
      <dsp:nvSpPr>
        <dsp:cNvPr id="0" name=""/>
        <dsp:cNvSpPr/>
      </dsp:nvSpPr>
      <dsp:spPr>
        <a:xfrm>
          <a:off x="430962" y="1658404"/>
          <a:ext cx="703748" cy="703748"/>
        </a:xfrm>
        <a:prstGeom prst="ellipse">
          <a:avLst/>
        </a:prstGeom>
        <a:solidFill>
          <a:schemeClr val="accent5">
            <a:alpha val="50000"/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改变数据类型</a:t>
          </a:r>
          <a:endParaRPr lang="zh-CN" altLang="en-US" sz="1000" b="0" kern="1200" dirty="0"/>
        </a:p>
      </dsp:txBody>
      <dsp:txXfrm>
        <a:off x="430962" y="1658404"/>
        <a:ext cx="703748" cy="703748"/>
      </dsp:txXfrm>
    </dsp:sp>
    <dsp:sp modelId="{32DEF3CC-361A-41DE-B1E0-45F7F44518A5}">
      <dsp:nvSpPr>
        <dsp:cNvPr id="0" name=""/>
        <dsp:cNvSpPr/>
      </dsp:nvSpPr>
      <dsp:spPr>
        <a:xfrm>
          <a:off x="97986" y="1200102"/>
          <a:ext cx="703748" cy="703748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代码冗余</a:t>
          </a:r>
          <a:endParaRPr lang="zh-CN" altLang="en-US" sz="1000" b="0" kern="1200" dirty="0"/>
        </a:p>
      </dsp:txBody>
      <dsp:txXfrm>
        <a:off x="97986" y="1200102"/>
        <a:ext cx="703748" cy="703748"/>
      </dsp:txXfrm>
    </dsp:sp>
    <dsp:sp modelId="{41A53B8A-EABF-4F3E-8FE8-B6517DDC0488}">
      <dsp:nvSpPr>
        <dsp:cNvPr id="0" name=""/>
        <dsp:cNvSpPr/>
      </dsp:nvSpPr>
      <dsp:spPr>
        <a:xfrm>
          <a:off x="97986" y="633609"/>
          <a:ext cx="703748" cy="703748"/>
        </a:xfrm>
        <a:prstGeom prst="ellipse">
          <a:avLst/>
        </a:prstGeom>
        <a:solidFill>
          <a:schemeClr val="accent5">
            <a:alpha val="50000"/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表达式拆分</a:t>
          </a:r>
          <a:endParaRPr lang="zh-CN" altLang="en-US" sz="1000" b="0" kern="1200" dirty="0"/>
        </a:p>
      </dsp:txBody>
      <dsp:txXfrm>
        <a:off x="97986" y="633609"/>
        <a:ext cx="703748" cy="703748"/>
      </dsp:txXfrm>
    </dsp:sp>
    <dsp:sp modelId="{D08FD184-443D-4543-BD91-4AEAABD4EE1E}">
      <dsp:nvSpPr>
        <dsp:cNvPr id="0" name=""/>
        <dsp:cNvSpPr/>
      </dsp:nvSpPr>
      <dsp:spPr>
        <a:xfrm>
          <a:off x="430962" y="175307"/>
          <a:ext cx="703748" cy="70374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i="0" kern="1200" dirty="0"/>
            <a:t>控制结构等价替换</a:t>
          </a:r>
          <a:endParaRPr lang="zh-CN" altLang="en-US" sz="1000" b="0" kern="1200" dirty="0"/>
        </a:p>
      </dsp:txBody>
      <dsp:txXfrm>
        <a:off x="430962" y="175307"/>
        <a:ext cx="703748" cy="7037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2F7EF-5633-48E3-AED1-2B55E054B7D5}">
      <dsp:nvSpPr>
        <dsp:cNvPr id="0" name=""/>
        <dsp:cNvSpPr/>
      </dsp:nvSpPr>
      <dsp:spPr>
        <a:xfrm rot="5400000">
          <a:off x="5808621" y="-153462"/>
          <a:ext cx="1047750" cy="16205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概况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特色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质量</a:t>
          </a:r>
          <a:endParaRPr lang="zh-CN" altLang="en-US" sz="1700" kern="1200" dirty="0"/>
        </a:p>
      </dsp:txBody>
      <dsp:txXfrm rot="5400000">
        <a:off x="5808621" y="-153462"/>
        <a:ext cx="1047750" cy="1620581"/>
      </dsp:txXfrm>
    </dsp:sp>
    <dsp:sp modelId="{5C8FD0AE-363B-402E-ADB0-68F3BDB6B2D6}">
      <dsp:nvSpPr>
        <dsp:cNvPr id="0" name=""/>
        <dsp:cNvSpPr/>
      </dsp:nvSpPr>
      <dsp:spPr>
        <a:xfrm>
          <a:off x="272" y="1984"/>
          <a:ext cx="5521933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err="1" smtClean="0"/>
            <a:t>CourseGrading</a:t>
          </a:r>
          <a:r>
            <a:rPr lang="zh-CN" altLang="en-US" sz="3600" kern="1200" dirty="0" smtClean="0"/>
            <a:t>是什么？</a:t>
          </a:r>
          <a:endParaRPr lang="zh-CN" altLang="en-US" sz="3600" kern="1200" dirty="0"/>
        </a:p>
      </dsp:txBody>
      <dsp:txXfrm>
        <a:off x="272" y="1984"/>
        <a:ext cx="5521933" cy="1309687"/>
      </dsp:txXfrm>
    </dsp:sp>
    <dsp:sp modelId="{322E82E0-E8F6-4559-85BA-D17C3482EBA8}">
      <dsp:nvSpPr>
        <dsp:cNvPr id="0" name=""/>
        <dsp:cNvSpPr/>
      </dsp:nvSpPr>
      <dsp:spPr>
        <a:xfrm rot="5400000">
          <a:off x="5822002" y="1236218"/>
          <a:ext cx="1047750" cy="159156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历史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定位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应用</a:t>
          </a:r>
          <a:endParaRPr lang="zh-CN" altLang="en-US" sz="1700" kern="1200" dirty="0"/>
        </a:p>
      </dsp:txBody>
      <dsp:txXfrm rot="5400000">
        <a:off x="5822002" y="1236218"/>
        <a:ext cx="1047750" cy="1591563"/>
      </dsp:txXfrm>
    </dsp:sp>
    <dsp:sp modelId="{3BBCB00A-1242-43AF-836D-F6746A94A810}">
      <dsp:nvSpPr>
        <dsp:cNvPr id="0" name=""/>
        <dsp:cNvSpPr/>
      </dsp:nvSpPr>
      <dsp:spPr>
        <a:xfrm>
          <a:off x="272" y="1377156"/>
          <a:ext cx="5549824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err="1" smtClean="0"/>
            <a:t>CourseGrading</a:t>
          </a:r>
          <a:r>
            <a:rPr lang="en-US" altLang="zh-CN" sz="3600" kern="1200" dirty="0" smtClean="0"/>
            <a:t>@</a:t>
          </a:r>
          <a:r>
            <a:rPr lang="zh-CN" altLang="en-US" sz="3600" kern="1200" dirty="0" smtClean="0"/>
            <a:t>北航</a:t>
          </a:r>
          <a:endParaRPr lang="zh-CN" altLang="en-US" sz="3600" kern="1200" dirty="0"/>
        </a:p>
      </dsp:txBody>
      <dsp:txXfrm>
        <a:off x="272" y="1377156"/>
        <a:ext cx="5549824" cy="1309687"/>
      </dsp:txXfrm>
    </dsp:sp>
    <dsp:sp modelId="{45796D49-1E02-4159-A76D-31E7E5DD7D35}">
      <dsp:nvSpPr>
        <dsp:cNvPr id="0" name=""/>
        <dsp:cNvSpPr/>
      </dsp:nvSpPr>
      <dsp:spPr>
        <a:xfrm rot="5400000">
          <a:off x="5825417" y="2614738"/>
          <a:ext cx="1047750" cy="158486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高校用户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未来规划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免费使用</a:t>
          </a:r>
          <a:endParaRPr lang="zh-CN" altLang="en-US" sz="1700" kern="1200" dirty="0"/>
        </a:p>
      </dsp:txBody>
      <dsp:txXfrm rot="5400000">
        <a:off x="5825417" y="2614738"/>
        <a:ext cx="1047750" cy="1584866"/>
      </dsp:txXfrm>
    </dsp:sp>
    <dsp:sp modelId="{C25CCFCD-107E-4A67-BB84-F27FB8FE826D}">
      <dsp:nvSpPr>
        <dsp:cNvPr id="0" name=""/>
        <dsp:cNvSpPr/>
      </dsp:nvSpPr>
      <dsp:spPr>
        <a:xfrm>
          <a:off x="2" y="2714648"/>
          <a:ext cx="5556587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与</a:t>
          </a:r>
          <a:r>
            <a:rPr lang="en-US" altLang="zh-CN" sz="3600" kern="1200" dirty="0" err="1" smtClean="0"/>
            <a:t>CourseGrading</a:t>
          </a:r>
          <a:r>
            <a:rPr lang="zh-CN" altLang="en-US" sz="3600" kern="1200" dirty="0" smtClean="0"/>
            <a:t>共同发展</a:t>
          </a:r>
          <a:endParaRPr lang="zh-CN" altLang="en-US" sz="3600" kern="1200" dirty="0"/>
        </a:p>
      </dsp:txBody>
      <dsp:txXfrm>
        <a:off x="2" y="2714648"/>
        <a:ext cx="5556587" cy="13096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C1DC1-9191-4DC3-B93F-7A0D4C49B960}">
      <dsp:nvSpPr>
        <dsp:cNvPr id="0" name=""/>
        <dsp:cNvSpPr/>
      </dsp:nvSpPr>
      <dsp:spPr>
        <a:xfrm>
          <a:off x="2249055" y="1393028"/>
          <a:ext cx="978780" cy="978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全过程自动化程序设计教学</a:t>
          </a:r>
          <a:endParaRPr lang="zh-CN" altLang="en-US" sz="1200" b="1" kern="1200" dirty="0"/>
        </a:p>
      </dsp:txBody>
      <dsp:txXfrm>
        <a:off x="2249055" y="1393028"/>
        <a:ext cx="978780" cy="978780"/>
      </dsp:txXfrm>
    </dsp:sp>
    <dsp:sp modelId="{3104555B-7A3B-4D8D-AFB9-5EF18CC11374}">
      <dsp:nvSpPr>
        <dsp:cNvPr id="0" name=""/>
        <dsp:cNvSpPr/>
      </dsp:nvSpPr>
      <dsp:spPr>
        <a:xfrm rot="16200000">
          <a:off x="2577450" y="931983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6200000">
        <a:off x="2577450" y="931983"/>
        <a:ext cx="321991" cy="332785"/>
      </dsp:txXfrm>
    </dsp:sp>
    <dsp:sp modelId="{6E4A2B75-9845-409A-8623-5D147A38D1A0}">
      <dsp:nvSpPr>
        <dsp:cNvPr id="0" name=""/>
        <dsp:cNvSpPr/>
      </dsp:nvSpPr>
      <dsp:spPr>
        <a:xfrm>
          <a:off x="2346933" y="2472"/>
          <a:ext cx="783024" cy="7830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/>
            <a:t>在线考试</a:t>
          </a:r>
          <a:endParaRPr lang="zh-CN" altLang="en-US" sz="1100" b="1" kern="1200" dirty="0"/>
        </a:p>
      </dsp:txBody>
      <dsp:txXfrm>
        <a:off x="2346933" y="2472"/>
        <a:ext cx="783024" cy="783024"/>
      </dsp:txXfrm>
    </dsp:sp>
    <dsp:sp modelId="{052789B0-4E88-4DF1-83B8-5C99F331CE9D}">
      <dsp:nvSpPr>
        <dsp:cNvPr id="0" name=""/>
        <dsp:cNvSpPr/>
      </dsp:nvSpPr>
      <dsp:spPr>
        <a:xfrm rot="18600000">
          <a:off x="3081423" y="1115414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8600000">
        <a:off x="3081423" y="1115414"/>
        <a:ext cx="321991" cy="332785"/>
      </dsp:txXfrm>
    </dsp:sp>
    <dsp:sp modelId="{63897770-10EA-49E8-9836-7F9C0A6209F3}">
      <dsp:nvSpPr>
        <dsp:cNvPr id="0" name=""/>
        <dsp:cNvSpPr/>
      </dsp:nvSpPr>
      <dsp:spPr>
        <a:xfrm>
          <a:off x="3303680" y="350700"/>
          <a:ext cx="783024" cy="7830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在线作业</a:t>
          </a:r>
          <a:endParaRPr lang="zh-CN" altLang="en-US" sz="1100" kern="1200" dirty="0"/>
        </a:p>
      </dsp:txBody>
      <dsp:txXfrm>
        <a:off x="3303680" y="350700"/>
        <a:ext cx="783024" cy="783024"/>
      </dsp:txXfrm>
    </dsp:sp>
    <dsp:sp modelId="{F0D3082D-F1FD-48CA-9275-6619184E70CC}">
      <dsp:nvSpPr>
        <dsp:cNvPr id="0" name=""/>
        <dsp:cNvSpPr/>
      </dsp:nvSpPr>
      <dsp:spPr>
        <a:xfrm rot="21000000">
          <a:off x="3349581" y="1579878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21000000">
        <a:off x="3349581" y="1579878"/>
        <a:ext cx="321991" cy="332785"/>
      </dsp:txXfrm>
    </dsp:sp>
    <dsp:sp modelId="{A62E5C1E-A6B6-4C08-81D3-3895E59D5BBF}">
      <dsp:nvSpPr>
        <dsp:cNvPr id="0" name=""/>
        <dsp:cNvSpPr/>
      </dsp:nvSpPr>
      <dsp:spPr>
        <a:xfrm>
          <a:off x="3812755" y="1232442"/>
          <a:ext cx="783024" cy="7830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在线答疑</a:t>
          </a:r>
          <a:endParaRPr lang="zh-CN" altLang="en-US" sz="1100" kern="1200" dirty="0"/>
        </a:p>
      </dsp:txBody>
      <dsp:txXfrm>
        <a:off x="3812755" y="1232442"/>
        <a:ext cx="783024" cy="783024"/>
      </dsp:txXfrm>
    </dsp:sp>
    <dsp:sp modelId="{24C8C8C6-FAF4-4387-8FEA-09C6D99D8C89}">
      <dsp:nvSpPr>
        <dsp:cNvPr id="0" name=""/>
        <dsp:cNvSpPr/>
      </dsp:nvSpPr>
      <dsp:spPr>
        <a:xfrm rot="1800000">
          <a:off x="3256451" y="2108047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800000">
        <a:off x="3256451" y="2108047"/>
        <a:ext cx="321991" cy="332785"/>
      </dsp:txXfrm>
    </dsp:sp>
    <dsp:sp modelId="{F467E85B-4BA9-486B-92CB-9DDEBF5D2BEA}">
      <dsp:nvSpPr>
        <dsp:cNvPr id="0" name=""/>
        <dsp:cNvSpPr/>
      </dsp:nvSpPr>
      <dsp:spPr>
        <a:xfrm>
          <a:off x="3635955" y="2235123"/>
          <a:ext cx="783024" cy="7830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成绩统计</a:t>
          </a:r>
          <a:endParaRPr lang="zh-CN" altLang="en-US" sz="1100" kern="1200" dirty="0"/>
        </a:p>
      </dsp:txBody>
      <dsp:txXfrm>
        <a:off x="3635955" y="2235123"/>
        <a:ext cx="783024" cy="783024"/>
      </dsp:txXfrm>
    </dsp:sp>
    <dsp:sp modelId="{0477A571-2257-4D94-9A20-54E536B793B7}">
      <dsp:nvSpPr>
        <dsp:cNvPr id="0" name=""/>
        <dsp:cNvSpPr/>
      </dsp:nvSpPr>
      <dsp:spPr>
        <a:xfrm rot="4200000">
          <a:off x="2845608" y="2452785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4200000">
        <a:off x="2845608" y="2452785"/>
        <a:ext cx="321991" cy="332785"/>
      </dsp:txXfrm>
    </dsp:sp>
    <dsp:sp modelId="{4211BAF5-0F0D-445F-91DC-E8A97AC4445A}">
      <dsp:nvSpPr>
        <dsp:cNvPr id="0" name=""/>
        <dsp:cNvSpPr/>
      </dsp:nvSpPr>
      <dsp:spPr>
        <a:xfrm>
          <a:off x="2856008" y="2889576"/>
          <a:ext cx="783024" cy="7830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课件管理</a:t>
          </a:r>
          <a:endParaRPr lang="zh-CN" altLang="en-US" sz="1100" kern="1200" dirty="0"/>
        </a:p>
      </dsp:txBody>
      <dsp:txXfrm>
        <a:off x="2856008" y="2889576"/>
        <a:ext cx="783024" cy="783024"/>
      </dsp:txXfrm>
    </dsp:sp>
    <dsp:sp modelId="{0B64D398-3780-4194-BFDA-0C136E03E7C9}">
      <dsp:nvSpPr>
        <dsp:cNvPr id="0" name=""/>
        <dsp:cNvSpPr/>
      </dsp:nvSpPr>
      <dsp:spPr>
        <a:xfrm rot="6600000">
          <a:off x="2309291" y="2452785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6600000">
        <a:off x="2309291" y="2452785"/>
        <a:ext cx="321991" cy="332785"/>
      </dsp:txXfrm>
    </dsp:sp>
    <dsp:sp modelId="{E787E70A-2E52-43F7-BAD4-6F0395481A7E}">
      <dsp:nvSpPr>
        <dsp:cNvPr id="0" name=""/>
        <dsp:cNvSpPr/>
      </dsp:nvSpPr>
      <dsp:spPr>
        <a:xfrm>
          <a:off x="1837859" y="2889576"/>
          <a:ext cx="783024" cy="7830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多角色分权限</a:t>
          </a:r>
          <a:endParaRPr lang="zh-CN" altLang="en-US" sz="1100" kern="1200" dirty="0"/>
        </a:p>
      </dsp:txBody>
      <dsp:txXfrm>
        <a:off x="1837859" y="2889576"/>
        <a:ext cx="783024" cy="783024"/>
      </dsp:txXfrm>
    </dsp:sp>
    <dsp:sp modelId="{7212FAFC-BCB7-4DB3-86B0-398F6A772FAF}">
      <dsp:nvSpPr>
        <dsp:cNvPr id="0" name=""/>
        <dsp:cNvSpPr/>
      </dsp:nvSpPr>
      <dsp:spPr>
        <a:xfrm rot="9000000">
          <a:off x="1898449" y="2108047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9000000">
        <a:off x="1898449" y="2108047"/>
        <a:ext cx="321991" cy="332785"/>
      </dsp:txXfrm>
    </dsp:sp>
    <dsp:sp modelId="{D27F8B04-AEAD-484C-B174-3A92080A70D1}">
      <dsp:nvSpPr>
        <dsp:cNvPr id="0" name=""/>
        <dsp:cNvSpPr/>
      </dsp:nvSpPr>
      <dsp:spPr>
        <a:xfrm>
          <a:off x="1057912" y="2235123"/>
          <a:ext cx="783024" cy="7830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学习追踪与度量</a:t>
          </a:r>
          <a:endParaRPr lang="zh-CN" altLang="en-US" sz="1100" kern="1200" dirty="0"/>
        </a:p>
      </dsp:txBody>
      <dsp:txXfrm>
        <a:off x="1057912" y="2235123"/>
        <a:ext cx="783024" cy="783024"/>
      </dsp:txXfrm>
    </dsp:sp>
    <dsp:sp modelId="{9B86583A-C203-49C7-A73F-34D5F0E534E0}">
      <dsp:nvSpPr>
        <dsp:cNvPr id="0" name=""/>
        <dsp:cNvSpPr/>
      </dsp:nvSpPr>
      <dsp:spPr>
        <a:xfrm rot="11400000">
          <a:off x="1805318" y="1579878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1400000">
        <a:off x="1805318" y="1579878"/>
        <a:ext cx="321991" cy="332785"/>
      </dsp:txXfrm>
    </dsp:sp>
    <dsp:sp modelId="{7B957E71-ED48-41BC-9CC7-CFC73F2D3902}">
      <dsp:nvSpPr>
        <dsp:cNvPr id="0" name=""/>
        <dsp:cNvSpPr/>
      </dsp:nvSpPr>
      <dsp:spPr>
        <a:xfrm>
          <a:off x="881112" y="1232442"/>
          <a:ext cx="783024" cy="7830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代码自动评判</a:t>
          </a:r>
          <a:endParaRPr lang="zh-CN" altLang="en-US" sz="1100" kern="1200" dirty="0"/>
        </a:p>
      </dsp:txBody>
      <dsp:txXfrm>
        <a:off x="881112" y="1232442"/>
        <a:ext cx="783024" cy="783024"/>
      </dsp:txXfrm>
    </dsp:sp>
    <dsp:sp modelId="{57187E26-749F-4238-AAE7-C36C83FE42BD}">
      <dsp:nvSpPr>
        <dsp:cNvPr id="0" name=""/>
        <dsp:cNvSpPr/>
      </dsp:nvSpPr>
      <dsp:spPr>
        <a:xfrm rot="13800000">
          <a:off x="2073477" y="1115414"/>
          <a:ext cx="321991" cy="332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3800000">
        <a:off x="2073477" y="1115414"/>
        <a:ext cx="321991" cy="332785"/>
      </dsp:txXfrm>
    </dsp:sp>
    <dsp:sp modelId="{2BE83827-804A-4E5F-B49E-95E80C9223CC}">
      <dsp:nvSpPr>
        <dsp:cNvPr id="0" name=""/>
        <dsp:cNvSpPr/>
      </dsp:nvSpPr>
      <dsp:spPr>
        <a:xfrm>
          <a:off x="1390186" y="350700"/>
          <a:ext cx="783024" cy="7830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代码抄袭检测</a:t>
          </a:r>
          <a:endParaRPr lang="zh-CN" altLang="en-US" sz="1100" kern="1200" dirty="0"/>
        </a:p>
      </dsp:txBody>
      <dsp:txXfrm>
        <a:off x="1390186" y="350700"/>
        <a:ext cx="783024" cy="78302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2F7EF-5633-48E3-AED1-2B55E054B7D5}">
      <dsp:nvSpPr>
        <dsp:cNvPr id="0" name=""/>
        <dsp:cNvSpPr/>
      </dsp:nvSpPr>
      <dsp:spPr>
        <a:xfrm rot="5400000">
          <a:off x="5808621" y="-153462"/>
          <a:ext cx="1047750" cy="16205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概况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特色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质量</a:t>
          </a:r>
          <a:endParaRPr lang="zh-CN" altLang="en-US" sz="1700" kern="1200" dirty="0"/>
        </a:p>
      </dsp:txBody>
      <dsp:txXfrm rot="5400000">
        <a:off x="5808621" y="-153462"/>
        <a:ext cx="1047750" cy="1620581"/>
      </dsp:txXfrm>
    </dsp:sp>
    <dsp:sp modelId="{5C8FD0AE-363B-402E-ADB0-68F3BDB6B2D6}">
      <dsp:nvSpPr>
        <dsp:cNvPr id="0" name=""/>
        <dsp:cNvSpPr/>
      </dsp:nvSpPr>
      <dsp:spPr>
        <a:xfrm>
          <a:off x="272" y="1984"/>
          <a:ext cx="5521933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err="1" smtClean="0"/>
            <a:t>CourseGrading</a:t>
          </a:r>
          <a:r>
            <a:rPr lang="zh-CN" altLang="en-US" sz="3600" kern="1200" dirty="0" smtClean="0"/>
            <a:t>是什么？</a:t>
          </a:r>
          <a:endParaRPr lang="zh-CN" altLang="en-US" sz="3600" kern="1200" dirty="0"/>
        </a:p>
      </dsp:txBody>
      <dsp:txXfrm>
        <a:off x="272" y="1984"/>
        <a:ext cx="5521933" cy="1309687"/>
      </dsp:txXfrm>
    </dsp:sp>
    <dsp:sp modelId="{322E82E0-E8F6-4559-85BA-D17C3482EBA8}">
      <dsp:nvSpPr>
        <dsp:cNvPr id="0" name=""/>
        <dsp:cNvSpPr/>
      </dsp:nvSpPr>
      <dsp:spPr>
        <a:xfrm rot="5400000">
          <a:off x="5822002" y="1236218"/>
          <a:ext cx="1047750" cy="159156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历史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定位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应用</a:t>
          </a:r>
          <a:endParaRPr lang="zh-CN" altLang="en-US" sz="1700" kern="1200" dirty="0"/>
        </a:p>
      </dsp:txBody>
      <dsp:txXfrm rot="5400000">
        <a:off x="5822002" y="1236218"/>
        <a:ext cx="1047750" cy="1591563"/>
      </dsp:txXfrm>
    </dsp:sp>
    <dsp:sp modelId="{3BBCB00A-1242-43AF-836D-F6746A94A810}">
      <dsp:nvSpPr>
        <dsp:cNvPr id="0" name=""/>
        <dsp:cNvSpPr/>
      </dsp:nvSpPr>
      <dsp:spPr>
        <a:xfrm>
          <a:off x="272" y="1377156"/>
          <a:ext cx="5549824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err="1" smtClean="0"/>
            <a:t>CourseGrading</a:t>
          </a:r>
          <a:r>
            <a:rPr lang="en-US" altLang="zh-CN" sz="3600" kern="1200" dirty="0" smtClean="0"/>
            <a:t>@</a:t>
          </a:r>
          <a:r>
            <a:rPr lang="zh-CN" altLang="en-US" sz="3600" kern="1200" dirty="0" smtClean="0"/>
            <a:t>北航</a:t>
          </a:r>
          <a:endParaRPr lang="zh-CN" altLang="en-US" sz="3600" kern="1200" dirty="0"/>
        </a:p>
      </dsp:txBody>
      <dsp:txXfrm>
        <a:off x="272" y="1377156"/>
        <a:ext cx="5549824" cy="1309687"/>
      </dsp:txXfrm>
    </dsp:sp>
    <dsp:sp modelId="{45796D49-1E02-4159-A76D-31E7E5DD7D35}">
      <dsp:nvSpPr>
        <dsp:cNvPr id="0" name=""/>
        <dsp:cNvSpPr/>
      </dsp:nvSpPr>
      <dsp:spPr>
        <a:xfrm rot="5400000">
          <a:off x="5825417" y="2614738"/>
          <a:ext cx="1047750" cy="158486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高校用户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未来规划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免费使用</a:t>
          </a:r>
          <a:endParaRPr lang="zh-CN" altLang="en-US" sz="1700" kern="1200" dirty="0"/>
        </a:p>
      </dsp:txBody>
      <dsp:txXfrm rot="5400000">
        <a:off x="5825417" y="2614738"/>
        <a:ext cx="1047750" cy="1584866"/>
      </dsp:txXfrm>
    </dsp:sp>
    <dsp:sp modelId="{C25CCFCD-107E-4A67-BB84-F27FB8FE826D}">
      <dsp:nvSpPr>
        <dsp:cNvPr id="0" name=""/>
        <dsp:cNvSpPr/>
      </dsp:nvSpPr>
      <dsp:spPr>
        <a:xfrm>
          <a:off x="2" y="2714648"/>
          <a:ext cx="5556587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与</a:t>
          </a:r>
          <a:r>
            <a:rPr lang="en-US" altLang="zh-CN" sz="3600" kern="1200" dirty="0" err="1" smtClean="0"/>
            <a:t>CourseGrading</a:t>
          </a:r>
          <a:r>
            <a:rPr lang="zh-CN" altLang="en-US" sz="3600" kern="1200" dirty="0" smtClean="0"/>
            <a:t>共同发展</a:t>
          </a:r>
          <a:endParaRPr lang="zh-CN" altLang="en-US" sz="3600" kern="1200" dirty="0"/>
        </a:p>
      </dsp:txBody>
      <dsp:txXfrm>
        <a:off x="2" y="2714648"/>
        <a:ext cx="5556587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90819-CE0B-4979-AAA1-B321E9EE3CE1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6FE9-3DBB-4316-BA47-A77729A96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支持多源文件打包上传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不仅仅是对错，帮助学生全面认知程序的内涵，树立软件工程思维，引导学生写出高质量的程序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增强数据结构的趣味性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并行程序评测背后需要集群或者多核服务器支持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基于源代码级的相似比较的问题：插入冗余代码段即可避开</a:t>
            </a:r>
            <a:endParaRPr lang="en-US" altLang="zh-CN" dirty="0" smtClean="0"/>
          </a:p>
          <a:p>
            <a:r>
              <a:rPr lang="zh-CN" altLang="en-US" dirty="0" smtClean="0"/>
              <a:t>防抄袭的杀手锏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如果联网，如果两个人抄袭了同一份代码？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除了这些，系统性能非常重要，是否能够支撑高并发。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坑：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平时做作业还可以，考试崩溃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使用两年之后，系统巨慢无比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一个没有经过长时间使用验证，以及专门的高水平安全测试的系统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支持老师下载安装到自己的服务器上</a:t>
            </a:r>
            <a:endParaRPr lang="en-US" altLang="zh-CN" dirty="0" smtClean="0"/>
          </a:p>
          <a:p>
            <a:r>
              <a:rPr lang="zh-CN" altLang="en-US" dirty="0" smtClean="0"/>
              <a:t>非在线模式：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考试成绩放公网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政治言论问题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zh-CN" altLang="en-US" dirty="0" smtClean="0"/>
              <a:t>运维工具 简化数据备份复杂性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即使是服务器，出现故障后，立即恢复系统。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学院不投入，当时</a:t>
            </a:r>
            <a:r>
              <a:rPr lang="en-US" altLang="zh-CN" dirty="0" smtClean="0"/>
              <a:t>3</a:t>
            </a:r>
            <a:r>
              <a:rPr lang="zh-CN" altLang="en-US" dirty="0" smtClean="0"/>
              <a:t>万</a:t>
            </a:r>
            <a:r>
              <a:rPr lang="en-US" altLang="zh-CN" dirty="0" smtClean="0"/>
              <a:t>-》</a:t>
            </a:r>
            <a:r>
              <a:rPr lang="zh-CN" altLang="en-US" dirty="0" smtClean="0"/>
              <a:t>房价</a:t>
            </a:r>
            <a:endParaRPr lang="en-US" altLang="zh-CN" dirty="0" smtClean="0"/>
          </a:p>
          <a:p>
            <a:r>
              <a:rPr lang="zh-CN" altLang="en-US" dirty="0" smtClean="0"/>
              <a:t>没有有效的抄袭检测，在线考试的真实性无法保障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Acm</a:t>
            </a:r>
            <a:r>
              <a:rPr lang="zh-CN" altLang="en-US" dirty="0" smtClean="0"/>
              <a:t>竞赛的问题</a:t>
            </a:r>
            <a:endParaRPr lang="en-US" altLang="zh-CN" dirty="0" smtClean="0"/>
          </a:p>
          <a:p>
            <a:r>
              <a:rPr lang="zh-CN" altLang="en-US" dirty="0" smtClean="0"/>
              <a:t>很多高校过于看重</a:t>
            </a:r>
            <a:r>
              <a:rPr lang="en-US" altLang="zh-CN" dirty="0" err="1" smtClean="0"/>
              <a:t>acm</a:t>
            </a:r>
            <a:r>
              <a:rPr lang="zh-CN" altLang="en-US" dirty="0" smtClean="0"/>
              <a:t>竞赛，错误认为大学四年不断刷题就能找到好工作</a:t>
            </a:r>
            <a:endParaRPr lang="en-US" altLang="zh-CN" dirty="0" smtClean="0"/>
          </a:p>
          <a:p>
            <a:r>
              <a:rPr lang="zh-CN" altLang="en-US" dirty="0" smtClean="0"/>
              <a:t>做研究与做项目，不仅仅是写个函数那么简单，整个计算机的知识体系是有很多环节构成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让学生也能够一站式学习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不灌输所谓的教学理念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</a:t>
            </a:r>
            <a:r>
              <a:rPr lang="en-US" altLang="zh-CN" dirty="0" smtClean="0"/>
              <a:t>ACM</a:t>
            </a:r>
            <a:r>
              <a:rPr lang="en-US" altLang="zh-CN" baseline="0" dirty="0" smtClean="0"/>
              <a:t> OJ</a:t>
            </a:r>
            <a:r>
              <a:rPr lang="zh-CN" altLang="en-US" baseline="0" dirty="0" smtClean="0"/>
              <a:t>系统以及穿了马甲的</a:t>
            </a:r>
            <a:r>
              <a:rPr lang="en-US" altLang="zh-CN" baseline="0" dirty="0" smtClean="0"/>
              <a:t>OJ</a:t>
            </a:r>
            <a:r>
              <a:rPr lang="zh-CN" altLang="en-US" baseline="0" dirty="0" smtClean="0"/>
              <a:t>系统的区别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方便运维管理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完善的课程管理，成绩管理，导入导出，试卷存档等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第一个支撑并行程序自动评判的系统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真正的程序设计类评判平台：串行、并行、数据结构与算法的全面支持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程序自动评判：串行、并行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主要用于数据结构课程，让学生体验算法的魅力。计算机体系结构等，也可以使用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zh-CN" altLang="en-US" dirty="0" smtClean="0"/>
              <a:t>排行榜作为得分依据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促进学生竞争意识，不断尝试各种数据结构和算法优化自己的程序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zh-CN" altLang="en-US" dirty="0" smtClean="0"/>
              <a:t>性能也能够参与评分</a:t>
            </a:r>
            <a:endParaRPr lang="en-US" altLang="zh-CN" dirty="0" smtClean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浮点数输出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浮点数输出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学生有集中上机的特点，排队评判的体验非常不好</a:t>
            </a:r>
            <a:endParaRPr lang="en-US" altLang="zh-CN" dirty="0" smtClean="0"/>
          </a:p>
          <a:p>
            <a:r>
              <a:rPr lang="en-US" altLang="zh-CN" dirty="0" smtClean="0"/>
              <a:t>		</a:t>
            </a:r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学生程序中存在死循环等问题时，重复提交，排队时间会非常长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上机时间结束了，还不知道自己的提交程序的评判结果？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考试完毕，判分结果还没出来？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6FE9-3DBB-4316-BA47-A77729A963D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7000">
              <a:srgbClr val="F0EBD5">
                <a:alpha val="73000"/>
              </a:srgbClr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judge.net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hyperlink" Target="mailto:zch@buaa.edu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4.ccshu.net/" TargetMode="External"/><Relationship Id="rId2" Type="http://schemas.openxmlformats.org/officeDocument/2006/relationships/hyperlink" Target="http://judge.buaa.edu.c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cg.sau.edu.c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judge.ne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4357694"/>
            <a:ext cx="1915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hlinkClick r:id="rId3"/>
              </a:rPr>
              <a:t>www.cjudge.net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赵长海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hlinkClick r:id="rId4"/>
              </a:rPr>
              <a:t>zch@buaa.edu.cn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ctr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2016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年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2636912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Adobe 楷体 Std R" pitchFamily="18" charset="-122"/>
                <a:ea typeface="Adobe 楷体 Std R" pitchFamily="18" charset="-122"/>
              </a:rPr>
              <a:t>程序设计类课程教学辅助平台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pic>
        <p:nvPicPr>
          <p:cNvPr id="7170" name="Picture 2" descr="http://cjudge.buaa.edu.cn:8081/images/cglogo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556792"/>
            <a:ext cx="952500" cy="923925"/>
          </a:xfrm>
          <a:prstGeom prst="rect">
            <a:avLst/>
          </a:prstGeom>
          <a:noFill/>
        </p:spPr>
      </p:pic>
      <p:pic>
        <p:nvPicPr>
          <p:cNvPr id="7" name="图片 6" descr="logo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7864" y="6093296"/>
            <a:ext cx="2209800" cy="533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75856" y="1772816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dobe 楷体 Std R" pitchFamily="18" charset="-122"/>
                <a:cs typeface="Times New Roman" pitchFamily="18" charset="0"/>
              </a:rPr>
              <a:t>CourseGrading</a:t>
            </a:r>
            <a:endParaRPr lang="en-US" altLang="zh-CN" sz="3200" dirty="0" smtClean="0">
              <a:latin typeface="Times New Roman" pitchFamily="18" charset="0"/>
              <a:ea typeface="Adobe 楷体 Std R" pitchFamily="18" charset="-122"/>
              <a:cs typeface="Times New Roman" pitchFamily="18" charset="0"/>
            </a:endParaRPr>
          </a:p>
        </p:txBody>
      </p:sp>
      <p:pic>
        <p:nvPicPr>
          <p:cNvPr id="9" name="图片 8" descr="cggrouptd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4941168"/>
            <a:ext cx="1301461" cy="178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实时评判（</a:t>
            </a:r>
            <a:r>
              <a:rPr lang="en-US" altLang="zh-CN" dirty="0" smtClean="0"/>
              <a:t>VS. </a:t>
            </a:r>
            <a:r>
              <a:rPr lang="zh-CN" altLang="en-US" dirty="0" smtClean="0"/>
              <a:t>排队）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利用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多核并行评判学生程序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596"/>
            <a:ext cx="838487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连接符 10"/>
          <p:cNvCxnSpPr/>
          <p:nvPr/>
        </p:nvCxnSpPr>
        <p:spPr>
          <a:xfrm>
            <a:off x="1643042" y="3857628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支持多源文件</a:t>
            </a:r>
            <a:endParaRPr lang="en-US" altLang="zh-CN" dirty="0" smtClean="0"/>
          </a:p>
          <a:p>
            <a:pPr lvl="1"/>
            <a:r>
              <a:rPr lang="zh-CN" altLang="en-US" sz="2400" dirty="0" smtClean="0"/>
              <a:t>能够支撑软件工程、编译原理等项目级别的源代码</a:t>
            </a:r>
            <a:endParaRPr lang="zh-CN" alt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6500858" cy="393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任意多边形 8"/>
          <p:cNvSpPr/>
          <p:nvPr/>
        </p:nvSpPr>
        <p:spPr>
          <a:xfrm>
            <a:off x="2857488" y="3781425"/>
            <a:ext cx="1741255" cy="433393"/>
          </a:xfrm>
          <a:custGeom>
            <a:avLst/>
            <a:gdLst>
              <a:gd name="connsiteX0" fmla="*/ 45805 w 1741255"/>
              <a:gd name="connsiteY0" fmla="*/ 142875 h 504825"/>
              <a:gd name="connsiteX1" fmla="*/ 26755 w 1741255"/>
              <a:gd name="connsiteY1" fmla="*/ 171450 h 504825"/>
              <a:gd name="connsiteX2" fmla="*/ 26755 w 1741255"/>
              <a:gd name="connsiteY2" fmla="*/ 352425 h 504825"/>
              <a:gd name="connsiteX3" fmla="*/ 45805 w 1741255"/>
              <a:gd name="connsiteY3" fmla="*/ 419100 h 504825"/>
              <a:gd name="connsiteX4" fmla="*/ 93430 w 1741255"/>
              <a:gd name="connsiteY4" fmla="*/ 447675 h 504825"/>
              <a:gd name="connsiteX5" fmla="*/ 160105 w 1741255"/>
              <a:gd name="connsiteY5" fmla="*/ 495300 h 504825"/>
              <a:gd name="connsiteX6" fmla="*/ 207730 w 1741255"/>
              <a:gd name="connsiteY6" fmla="*/ 504825 h 504825"/>
              <a:gd name="connsiteX7" fmla="*/ 312505 w 1741255"/>
              <a:gd name="connsiteY7" fmla="*/ 495300 h 504825"/>
              <a:gd name="connsiteX8" fmla="*/ 398230 w 1741255"/>
              <a:gd name="connsiteY8" fmla="*/ 476250 h 504825"/>
              <a:gd name="connsiteX9" fmla="*/ 464905 w 1741255"/>
              <a:gd name="connsiteY9" fmla="*/ 466725 h 504825"/>
              <a:gd name="connsiteX10" fmla="*/ 645880 w 1741255"/>
              <a:gd name="connsiteY10" fmla="*/ 457200 h 504825"/>
              <a:gd name="connsiteX11" fmla="*/ 1017355 w 1741255"/>
              <a:gd name="connsiteY11" fmla="*/ 438150 h 504825"/>
              <a:gd name="connsiteX12" fmla="*/ 1131655 w 1741255"/>
              <a:gd name="connsiteY12" fmla="*/ 428625 h 504825"/>
              <a:gd name="connsiteX13" fmla="*/ 1331680 w 1741255"/>
              <a:gd name="connsiteY13" fmla="*/ 438150 h 504825"/>
              <a:gd name="connsiteX14" fmla="*/ 1369780 w 1741255"/>
              <a:gd name="connsiteY14" fmla="*/ 447675 h 504825"/>
              <a:gd name="connsiteX15" fmla="*/ 1503130 w 1741255"/>
              <a:gd name="connsiteY15" fmla="*/ 438150 h 504825"/>
              <a:gd name="connsiteX16" fmla="*/ 1541230 w 1741255"/>
              <a:gd name="connsiteY16" fmla="*/ 428625 h 504825"/>
              <a:gd name="connsiteX17" fmla="*/ 1617430 w 1741255"/>
              <a:gd name="connsiteY17" fmla="*/ 419100 h 504825"/>
              <a:gd name="connsiteX18" fmla="*/ 1646005 w 1741255"/>
              <a:gd name="connsiteY18" fmla="*/ 400050 h 504825"/>
              <a:gd name="connsiteX19" fmla="*/ 1703155 w 1741255"/>
              <a:gd name="connsiteY19" fmla="*/ 381000 h 504825"/>
              <a:gd name="connsiteX20" fmla="*/ 1722205 w 1741255"/>
              <a:gd name="connsiteY20" fmla="*/ 352425 h 504825"/>
              <a:gd name="connsiteX21" fmla="*/ 1731730 w 1741255"/>
              <a:gd name="connsiteY21" fmla="*/ 314325 h 504825"/>
              <a:gd name="connsiteX22" fmla="*/ 1741255 w 1741255"/>
              <a:gd name="connsiteY22" fmla="*/ 285750 h 504825"/>
              <a:gd name="connsiteX23" fmla="*/ 1731730 w 1741255"/>
              <a:gd name="connsiteY23" fmla="*/ 238125 h 504825"/>
              <a:gd name="connsiteX24" fmla="*/ 1684105 w 1741255"/>
              <a:gd name="connsiteY24" fmla="*/ 180975 h 504825"/>
              <a:gd name="connsiteX25" fmla="*/ 1665055 w 1741255"/>
              <a:gd name="connsiteY25" fmla="*/ 152400 h 504825"/>
              <a:gd name="connsiteX26" fmla="*/ 1626955 w 1741255"/>
              <a:gd name="connsiteY26" fmla="*/ 123825 h 504825"/>
              <a:gd name="connsiteX27" fmla="*/ 1607905 w 1741255"/>
              <a:gd name="connsiteY27" fmla="*/ 95250 h 504825"/>
              <a:gd name="connsiteX28" fmla="*/ 1550755 w 1741255"/>
              <a:gd name="connsiteY28" fmla="*/ 76200 h 504825"/>
              <a:gd name="connsiteX29" fmla="*/ 1522180 w 1741255"/>
              <a:gd name="connsiteY29" fmla="*/ 66675 h 504825"/>
              <a:gd name="connsiteX30" fmla="*/ 1388830 w 1741255"/>
              <a:gd name="connsiteY30" fmla="*/ 47625 h 504825"/>
              <a:gd name="connsiteX31" fmla="*/ 1331680 w 1741255"/>
              <a:gd name="connsiteY31" fmla="*/ 38100 h 504825"/>
              <a:gd name="connsiteX32" fmla="*/ 1274530 w 1741255"/>
              <a:gd name="connsiteY32" fmla="*/ 19050 h 504825"/>
              <a:gd name="connsiteX33" fmla="*/ 1198330 w 1741255"/>
              <a:gd name="connsiteY33" fmla="*/ 0 h 504825"/>
              <a:gd name="connsiteX34" fmla="*/ 893530 w 1741255"/>
              <a:gd name="connsiteY34" fmla="*/ 9525 h 504825"/>
              <a:gd name="connsiteX35" fmla="*/ 845905 w 1741255"/>
              <a:gd name="connsiteY35" fmla="*/ 19050 h 504825"/>
              <a:gd name="connsiteX36" fmla="*/ 179155 w 1741255"/>
              <a:gd name="connsiteY36" fmla="*/ 38100 h 504825"/>
              <a:gd name="connsiteX37" fmla="*/ 150580 w 1741255"/>
              <a:gd name="connsiteY37" fmla="*/ 47625 h 504825"/>
              <a:gd name="connsiteX38" fmla="*/ 131530 w 1741255"/>
              <a:gd name="connsiteY38" fmla="*/ 76200 h 504825"/>
              <a:gd name="connsiteX39" fmla="*/ 102955 w 1741255"/>
              <a:gd name="connsiteY39" fmla="*/ 104775 h 504825"/>
              <a:gd name="connsiteX40" fmla="*/ 17230 w 1741255"/>
              <a:gd name="connsiteY40" fmla="*/ 152400 h 504825"/>
              <a:gd name="connsiteX41" fmla="*/ 45805 w 1741255"/>
              <a:gd name="connsiteY41" fmla="*/ 1428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41255" h="504825">
                <a:moveTo>
                  <a:pt x="45805" y="142875"/>
                </a:moveTo>
                <a:cubicBezTo>
                  <a:pt x="47392" y="146050"/>
                  <a:pt x="31875" y="161211"/>
                  <a:pt x="26755" y="171450"/>
                </a:cubicBezTo>
                <a:cubicBezTo>
                  <a:pt x="0" y="224959"/>
                  <a:pt x="22352" y="308393"/>
                  <a:pt x="26755" y="352425"/>
                </a:cubicBezTo>
                <a:cubicBezTo>
                  <a:pt x="26782" y="352700"/>
                  <a:pt x="41292" y="414587"/>
                  <a:pt x="45805" y="419100"/>
                </a:cubicBezTo>
                <a:cubicBezTo>
                  <a:pt x="58896" y="432191"/>
                  <a:pt x="78026" y="437406"/>
                  <a:pt x="93430" y="447675"/>
                </a:cubicBezTo>
                <a:cubicBezTo>
                  <a:pt x="96247" y="449553"/>
                  <a:pt x="150368" y="491649"/>
                  <a:pt x="160105" y="495300"/>
                </a:cubicBezTo>
                <a:cubicBezTo>
                  <a:pt x="175264" y="500984"/>
                  <a:pt x="191855" y="501650"/>
                  <a:pt x="207730" y="504825"/>
                </a:cubicBezTo>
                <a:cubicBezTo>
                  <a:pt x="242655" y="501650"/>
                  <a:pt x="277707" y="499650"/>
                  <a:pt x="312505" y="495300"/>
                </a:cubicBezTo>
                <a:cubicBezTo>
                  <a:pt x="373007" y="487737"/>
                  <a:pt x="344391" y="486039"/>
                  <a:pt x="398230" y="476250"/>
                </a:cubicBezTo>
                <a:cubicBezTo>
                  <a:pt x="420319" y="472234"/>
                  <a:pt x="442520" y="468447"/>
                  <a:pt x="464905" y="466725"/>
                </a:cubicBezTo>
                <a:cubicBezTo>
                  <a:pt x="525136" y="462092"/>
                  <a:pt x="585555" y="460375"/>
                  <a:pt x="645880" y="457200"/>
                </a:cubicBezTo>
                <a:cubicBezTo>
                  <a:pt x="823723" y="431794"/>
                  <a:pt x="642393" y="455194"/>
                  <a:pt x="1017355" y="438150"/>
                </a:cubicBezTo>
                <a:cubicBezTo>
                  <a:pt x="1055548" y="436414"/>
                  <a:pt x="1093555" y="431800"/>
                  <a:pt x="1131655" y="428625"/>
                </a:cubicBezTo>
                <a:cubicBezTo>
                  <a:pt x="1198330" y="431800"/>
                  <a:pt x="1265142" y="432827"/>
                  <a:pt x="1331680" y="438150"/>
                </a:cubicBezTo>
                <a:cubicBezTo>
                  <a:pt x="1344729" y="439194"/>
                  <a:pt x="1356689" y="447675"/>
                  <a:pt x="1369780" y="447675"/>
                </a:cubicBezTo>
                <a:cubicBezTo>
                  <a:pt x="1414343" y="447675"/>
                  <a:pt x="1458680" y="441325"/>
                  <a:pt x="1503130" y="438150"/>
                </a:cubicBezTo>
                <a:cubicBezTo>
                  <a:pt x="1515830" y="434975"/>
                  <a:pt x="1528317" y="430777"/>
                  <a:pt x="1541230" y="428625"/>
                </a:cubicBezTo>
                <a:cubicBezTo>
                  <a:pt x="1566479" y="424417"/>
                  <a:pt x="1592734" y="425835"/>
                  <a:pt x="1617430" y="419100"/>
                </a:cubicBezTo>
                <a:cubicBezTo>
                  <a:pt x="1628474" y="416088"/>
                  <a:pt x="1635544" y="404699"/>
                  <a:pt x="1646005" y="400050"/>
                </a:cubicBezTo>
                <a:cubicBezTo>
                  <a:pt x="1664355" y="391895"/>
                  <a:pt x="1703155" y="381000"/>
                  <a:pt x="1703155" y="381000"/>
                </a:cubicBezTo>
                <a:cubicBezTo>
                  <a:pt x="1709505" y="371475"/>
                  <a:pt x="1717696" y="362947"/>
                  <a:pt x="1722205" y="352425"/>
                </a:cubicBezTo>
                <a:cubicBezTo>
                  <a:pt x="1727362" y="340393"/>
                  <a:pt x="1728134" y="326912"/>
                  <a:pt x="1731730" y="314325"/>
                </a:cubicBezTo>
                <a:cubicBezTo>
                  <a:pt x="1734488" y="304671"/>
                  <a:pt x="1738080" y="295275"/>
                  <a:pt x="1741255" y="285750"/>
                </a:cubicBezTo>
                <a:cubicBezTo>
                  <a:pt x="1738080" y="269875"/>
                  <a:pt x="1737414" y="253284"/>
                  <a:pt x="1731730" y="238125"/>
                </a:cubicBezTo>
                <a:cubicBezTo>
                  <a:pt x="1722056" y="212326"/>
                  <a:pt x="1700950" y="201189"/>
                  <a:pt x="1684105" y="180975"/>
                </a:cubicBezTo>
                <a:cubicBezTo>
                  <a:pt x="1676776" y="172181"/>
                  <a:pt x="1673150" y="160495"/>
                  <a:pt x="1665055" y="152400"/>
                </a:cubicBezTo>
                <a:cubicBezTo>
                  <a:pt x="1653830" y="141175"/>
                  <a:pt x="1638180" y="135050"/>
                  <a:pt x="1626955" y="123825"/>
                </a:cubicBezTo>
                <a:cubicBezTo>
                  <a:pt x="1618860" y="115730"/>
                  <a:pt x="1617613" y="101317"/>
                  <a:pt x="1607905" y="95250"/>
                </a:cubicBezTo>
                <a:cubicBezTo>
                  <a:pt x="1590877" y="84607"/>
                  <a:pt x="1569805" y="82550"/>
                  <a:pt x="1550755" y="76200"/>
                </a:cubicBezTo>
                <a:lnTo>
                  <a:pt x="1522180" y="66675"/>
                </a:lnTo>
                <a:cubicBezTo>
                  <a:pt x="1505135" y="60993"/>
                  <a:pt x="1397571" y="48874"/>
                  <a:pt x="1388830" y="47625"/>
                </a:cubicBezTo>
                <a:cubicBezTo>
                  <a:pt x="1369711" y="44894"/>
                  <a:pt x="1350730" y="41275"/>
                  <a:pt x="1331680" y="38100"/>
                </a:cubicBezTo>
                <a:cubicBezTo>
                  <a:pt x="1312630" y="31750"/>
                  <a:pt x="1294011" y="23920"/>
                  <a:pt x="1274530" y="19050"/>
                </a:cubicBezTo>
                <a:lnTo>
                  <a:pt x="1198330" y="0"/>
                </a:lnTo>
                <a:cubicBezTo>
                  <a:pt x="1096730" y="3175"/>
                  <a:pt x="995031" y="4038"/>
                  <a:pt x="893530" y="9525"/>
                </a:cubicBezTo>
                <a:cubicBezTo>
                  <a:pt x="877364" y="10399"/>
                  <a:pt x="862065" y="18071"/>
                  <a:pt x="845905" y="19050"/>
                </a:cubicBezTo>
                <a:cubicBezTo>
                  <a:pt x="716492" y="26893"/>
                  <a:pt x="262395" y="36118"/>
                  <a:pt x="179155" y="38100"/>
                </a:cubicBezTo>
                <a:cubicBezTo>
                  <a:pt x="169630" y="41275"/>
                  <a:pt x="158420" y="41353"/>
                  <a:pt x="150580" y="47625"/>
                </a:cubicBezTo>
                <a:cubicBezTo>
                  <a:pt x="141641" y="54776"/>
                  <a:pt x="138859" y="67406"/>
                  <a:pt x="131530" y="76200"/>
                </a:cubicBezTo>
                <a:cubicBezTo>
                  <a:pt x="122906" y="86548"/>
                  <a:pt x="113588" y="96505"/>
                  <a:pt x="102955" y="104775"/>
                </a:cubicBezTo>
                <a:cubicBezTo>
                  <a:pt x="53827" y="142986"/>
                  <a:pt x="60344" y="138029"/>
                  <a:pt x="17230" y="152400"/>
                </a:cubicBezTo>
                <a:cubicBezTo>
                  <a:pt x="4693" y="190011"/>
                  <a:pt x="44218" y="139700"/>
                  <a:pt x="45805" y="1428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详尽的评判报告</a:t>
            </a:r>
            <a:endParaRPr lang="en-US" altLang="zh-CN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496"/>
            <a:ext cx="44808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基本测评报告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详尽的评判报告</a:t>
            </a:r>
            <a:endParaRPr lang="en-US" altLang="zh-CN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786214" cy="23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71678"/>
            <a:ext cx="3357586" cy="47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88610"/>
            <a:ext cx="2928926" cy="23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任意多边形 8"/>
          <p:cNvSpPr/>
          <p:nvPr/>
        </p:nvSpPr>
        <p:spPr>
          <a:xfrm>
            <a:off x="73672" y="1998663"/>
            <a:ext cx="711142" cy="334962"/>
          </a:xfrm>
          <a:custGeom>
            <a:avLst/>
            <a:gdLst>
              <a:gd name="connsiteX0" fmla="*/ 154928 w 711142"/>
              <a:gd name="connsiteY0" fmla="*/ 1587 h 334962"/>
              <a:gd name="connsiteX1" fmla="*/ 97778 w 711142"/>
              <a:gd name="connsiteY1" fmla="*/ 49212 h 334962"/>
              <a:gd name="connsiteX2" fmla="*/ 50153 w 711142"/>
              <a:gd name="connsiteY2" fmla="*/ 106362 h 334962"/>
              <a:gd name="connsiteX3" fmla="*/ 40628 w 711142"/>
              <a:gd name="connsiteY3" fmla="*/ 134937 h 334962"/>
              <a:gd name="connsiteX4" fmla="*/ 21578 w 711142"/>
              <a:gd name="connsiteY4" fmla="*/ 163512 h 334962"/>
              <a:gd name="connsiteX5" fmla="*/ 2528 w 711142"/>
              <a:gd name="connsiteY5" fmla="*/ 220662 h 334962"/>
              <a:gd name="connsiteX6" fmla="*/ 12053 w 711142"/>
              <a:gd name="connsiteY6" fmla="*/ 287337 h 334962"/>
              <a:gd name="connsiteX7" fmla="*/ 145403 w 711142"/>
              <a:gd name="connsiteY7" fmla="*/ 334962 h 334962"/>
              <a:gd name="connsiteX8" fmla="*/ 335903 w 711142"/>
              <a:gd name="connsiteY8" fmla="*/ 325437 h 334962"/>
              <a:gd name="connsiteX9" fmla="*/ 364478 w 711142"/>
              <a:gd name="connsiteY9" fmla="*/ 315912 h 334962"/>
              <a:gd name="connsiteX10" fmla="*/ 421628 w 711142"/>
              <a:gd name="connsiteY10" fmla="*/ 306387 h 334962"/>
              <a:gd name="connsiteX11" fmla="*/ 516878 w 711142"/>
              <a:gd name="connsiteY11" fmla="*/ 277812 h 334962"/>
              <a:gd name="connsiteX12" fmla="*/ 669278 w 711142"/>
              <a:gd name="connsiteY12" fmla="*/ 268287 h 334962"/>
              <a:gd name="connsiteX13" fmla="*/ 707378 w 711142"/>
              <a:gd name="connsiteY13" fmla="*/ 211137 h 334962"/>
              <a:gd name="connsiteX14" fmla="*/ 697853 w 711142"/>
              <a:gd name="connsiteY14" fmla="*/ 153987 h 334962"/>
              <a:gd name="connsiteX15" fmla="*/ 678803 w 711142"/>
              <a:gd name="connsiteY15" fmla="*/ 125412 h 334962"/>
              <a:gd name="connsiteX16" fmla="*/ 621653 w 711142"/>
              <a:gd name="connsiteY16" fmla="*/ 77787 h 334962"/>
              <a:gd name="connsiteX17" fmla="*/ 583553 w 711142"/>
              <a:gd name="connsiteY17" fmla="*/ 68262 h 334962"/>
              <a:gd name="connsiteX18" fmla="*/ 526403 w 711142"/>
              <a:gd name="connsiteY18" fmla="*/ 49212 h 334962"/>
              <a:gd name="connsiteX19" fmla="*/ 488303 w 711142"/>
              <a:gd name="connsiteY19" fmla="*/ 39687 h 334962"/>
              <a:gd name="connsiteX20" fmla="*/ 431153 w 711142"/>
              <a:gd name="connsiteY20" fmla="*/ 20637 h 334962"/>
              <a:gd name="connsiteX21" fmla="*/ 259703 w 711142"/>
              <a:gd name="connsiteY21" fmla="*/ 30162 h 334962"/>
              <a:gd name="connsiteX22" fmla="*/ 193028 w 711142"/>
              <a:gd name="connsiteY22" fmla="*/ 39687 h 334962"/>
              <a:gd name="connsiteX23" fmla="*/ 154928 w 711142"/>
              <a:gd name="connsiteY23" fmla="*/ 1587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1142" h="334962">
                <a:moveTo>
                  <a:pt x="154928" y="1587"/>
                </a:moveTo>
                <a:cubicBezTo>
                  <a:pt x="139053" y="3175"/>
                  <a:pt x="120697" y="21710"/>
                  <a:pt x="97778" y="49212"/>
                </a:cubicBezTo>
                <a:cubicBezTo>
                  <a:pt x="31473" y="128778"/>
                  <a:pt x="133635" y="22880"/>
                  <a:pt x="50153" y="106362"/>
                </a:cubicBezTo>
                <a:cubicBezTo>
                  <a:pt x="46978" y="115887"/>
                  <a:pt x="45118" y="125957"/>
                  <a:pt x="40628" y="134937"/>
                </a:cubicBezTo>
                <a:cubicBezTo>
                  <a:pt x="35508" y="145176"/>
                  <a:pt x="26227" y="153051"/>
                  <a:pt x="21578" y="163512"/>
                </a:cubicBezTo>
                <a:cubicBezTo>
                  <a:pt x="13423" y="181862"/>
                  <a:pt x="2528" y="220662"/>
                  <a:pt x="2528" y="220662"/>
                </a:cubicBezTo>
                <a:cubicBezTo>
                  <a:pt x="5703" y="242887"/>
                  <a:pt x="0" y="268396"/>
                  <a:pt x="12053" y="287337"/>
                </a:cubicBezTo>
                <a:cubicBezTo>
                  <a:pt x="41431" y="333502"/>
                  <a:pt x="101347" y="329455"/>
                  <a:pt x="145403" y="334962"/>
                </a:cubicBezTo>
                <a:cubicBezTo>
                  <a:pt x="208903" y="331787"/>
                  <a:pt x="272563" y="330945"/>
                  <a:pt x="335903" y="325437"/>
                </a:cubicBezTo>
                <a:cubicBezTo>
                  <a:pt x="345905" y="324567"/>
                  <a:pt x="354677" y="318090"/>
                  <a:pt x="364478" y="315912"/>
                </a:cubicBezTo>
                <a:cubicBezTo>
                  <a:pt x="383331" y="311722"/>
                  <a:pt x="402578" y="309562"/>
                  <a:pt x="421628" y="306387"/>
                </a:cubicBezTo>
                <a:cubicBezTo>
                  <a:pt x="434417" y="302124"/>
                  <a:pt x="496313" y="279868"/>
                  <a:pt x="516878" y="277812"/>
                </a:cubicBezTo>
                <a:cubicBezTo>
                  <a:pt x="567525" y="272747"/>
                  <a:pt x="618478" y="271462"/>
                  <a:pt x="669278" y="268287"/>
                </a:cubicBezTo>
                <a:cubicBezTo>
                  <a:pt x="681978" y="249237"/>
                  <a:pt x="711142" y="233721"/>
                  <a:pt x="707378" y="211137"/>
                </a:cubicBezTo>
                <a:cubicBezTo>
                  <a:pt x="704203" y="192087"/>
                  <a:pt x="703960" y="172309"/>
                  <a:pt x="697853" y="153987"/>
                </a:cubicBezTo>
                <a:cubicBezTo>
                  <a:pt x="694233" y="143127"/>
                  <a:pt x="686132" y="134206"/>
                  <a:pt x="678803" y="125412"/>
                </a:cubicBezTo>
                <a:cubicBezTo>
                  <a:pt x="666089" y="110155"/>
                  <a:pt x="641078" y="86112"/>
                  <a:pt x="621653" y="77787"/>
                </a:cubicBezTo>
                <a:cubicBezTo>
                  <a:pt x="609621" y="72630"/>
                  <a:pt x="596092" y="72024"/>
                  <a:pt x="583553" y="68262"/>
                </a:cubicBezTo>
                <a:cubicBezTo>
                  <a:pt x="564319" y="62492"/>
                  <a:pt x="545453" y="55562"/>
                  <a:pt x="526403" y="49212"/>
                </a:cubicBezTo>
                <a:cubicBezTo>
                  <a:pt x="513984" y="45072"/>
                  <a:pt x="500842" y="43449"/>
                  <a:pt x="488303" y="39687"/>
                </a:cubicBezTo>
                <a:cubicBezTo>
                  <a:pt x="469069" y="33917"/>
                  <a:pt x="431153" y="20637"/>
                  <a:pt x="431153" y="20637"/>
                </a:cubicBezTo>
                <a:cubicBezTo>
                  <a:pt x="374003" y="23812"/>
                  <a:pt x="316759" y="25598"/>
                  <a:pt x="259703" y="30162"/>
                </a:cubicBezTo>
                <a:cubicBezTo>
                  <a:pt x="237324" y="31952"/>
                  <a:pt x="215043" y="35284"/>
                  <a:pt x="193028" y="39687"/>
                </a:cubicBezTo>
                <a:cubicBezTo>
                  <a:pt x="140383" y="50216"/>
                  <a:pt x="170803" y="0"/>
                  <a:pt x="154928" y="15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14282" y="4429132"/>
            <a:ext cx="845466" cy="263524"/>
          </a:xfrm>
          <a:custGeom>
            <a:avLst/>
            <a:gdLst>
              <a:gd name="connsiteX0" fmla="*/ 154928 w 711142"/>
              <a:gd name="connsiteY0" fmla="*/ 1587 h 334962"/>
              <a:gd name="connsiteX1" fmla="*/ 97778 w 711142"/>
              <a:gd name="connsiteY1" fmla="*/ 49212 h 334962"/>
              <a:gd name="connsiteX2" fmla="*/ 50153 w 711142"/>
              <a:gd name="connsiteY2" fmla="*/ 106362 h 334962"/>
              <a:gd name="connsiteX3" fmla="*/ 40628 w 711142"/>
              <a:gd name="connsiteY3" fmla="*/ 134937 h 334962"/>
              <a:gd name="connsiteX4" fmla="*/ 21578 w 711142"/>
              <a:gd name="connsiteY4" fmla="*/ 163512 h 334962"/>
              <a:gd name="connsiteX5" fmla="*/ 2528 w 711142"/>
              <a:gd name="connsiteY5" fmla="*/ 220662 h 334962"/>
              <a:gd name="connsiteX6" fmla="*/ 12053 w 711142"/>
              <a:gd name="connsiteY6" fmla="*/ 287337 h 334962"/>
              <a:gd name="connsiteX7" fmla="*/ 145403 w 711142"/>
              <a:gd name="connsiteY7" fmla="*/ 334962 h 334962"/>
              <a:gd name="connsiteX8" fmla="*/ 335903 w 711142"/>
              <a:gd name="connsiteY8" fmla="*/ 325437 h 334962"/>
              <a:gd name="connsiteX9" fmla="*/ 364478 w 711142"/>
              <a:gd name="connsiteY9" fmla="*/ 315912 h 334962"/>
              <a:gd name="connsiteX10" fmla="*/ 421628 w 711142"/>
              <a:gd name="connsiteY10" fmla="*/ 306387 h 334962"/>
              <a:gd name="connsiteX11" fmla="*/ 516878 w 711142"/>
              <a:gd name="connsiteY11" fmla="*/ 277812 h 334962"/>
              <a:gd name="connsiteX12" fmla="*/ 669278 w 711142"/>
              <a:gd name="connsiteY12" fmla="*/ 268287 h 334962"/>
              <a:gd name="connsiteX13" fmla="*/ 707378 w 711142"/>
              <a:gd name="connsiteY13" fmla="*/ 211137 h 334962"/>
              <a:gd name="connsiteX14" fmla="*/ 697853 w 711142"/>
              <a:gd name="connsiteY14" fmla="*/ 153987 h 334962"/>
              <a:gd name="connsiteX15" fmla="*/ 678803 w 711142"/>
              <a:gd name="connsiteY15" fmla="*/ 125412 h 334962"/>
              <a:gd name="connsiteX16" fmla="*/ 621653 w 711142"/>
              <a:gd name="connsiteY16" fmla="*/ 77787 h 334962"/>
              <a:gd name="connsiteX17" fmla="*/ 583553 w 711142"/>
              <a:gd name="connsiteY17" fmla="*/ 68262 h 334962"/>
              <a:gd name="connsiteX18" fmla="*/ 526403 w 711142"/>
              <a:gd name="connsiteY18" fmla="*/ 49212 h 334962"/>
              <a:gd name="connsiteX19" fmla="*/ 488303 w 711142"/>
              <a:gd name="connsiteY19" fmla="*/ 39687 h 334962"/>
              <a:gd name="connsiteX20" fmla="*/ 431153 w 711142"/>
              <a:gd name="connsiteY20" fmla="*/ 20637 h 334962"/>
              <a:gd name="connsiteX21" fmla="*/ 259703 w 711142"/>
              <a:gd name="connsiteY21" fmla="*/ 30162 h 334962"/>
              <a:gd name="connsiteX22" fmla="*/ 193028 w 711142"/>
              <a:gd name="connsiteY22" fmla="*/ 39687 h 334962"/>
              <a:gd name="connsiteX23" fmla="*/ 154928 w 711142"/>
              <a:gd name="connsiteY23" fmla="*/ 1587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1142" h="334962">
                <a:moveTo>
                  <a:pt x="154928" y="1587"/>
                </a:moveTo>
                <a:cubicBezTo>
                  <a:pt x="139053" y="3175"/>
                  <a:pt x="120697" y="21710"/>
                  <a:pt x="97778" y="49212"/>
                </a:cubicBezTo>
                <a:cubicBezTo>
                  <a:pt x="31473" y="128778"/>
                  <a:pt x="133635" y="22880"/>
                  <a:pt x="50153" y="106362"/>
                </a:cubicBezTo>
                <a:cubicBezTo>
                  <a:pt x="46978" y="115887"/>
                  <a:pt x="45118" y="125957"/>
                  <a:pt x="40628" y="134937"/>
                </a:cubicBezTo>
                <a:cubicBezTo>
                  <a:pt x="35508" y="145176"/>
                  <a:pt x="26227" y="153051"/>
                  <a:pt x="21578" y="163512"/>
                </a:cubicBezTo>
                <a:cubicBezTo>
                  <a:pt x="13423" y="181862"/>
                  <a:pt x="2528" y="220662"/>
                  <a:pt x="2528" y="220662"/>
                </a:cubicBezTo>
                <a:cubicBezTo>
                  <a:pt x="5703" y="242887"/>
                  <a:pt x="0" y="268396"/>
                  <a:pt x="12053" y="287337"/>
                </a:cubicBezTo>
                <a:cubicBezTo>
                  <a:pt x="41431" y="333502"/>
                  <a:pt x="101347" y="329455"/>
                  <a:pt x="145403" y="334962"/>
                </a:cubicBezTo>
                <a:cubicBezTo>
                  <a:pt x="208903" y="331787"/>
                  <a:pt x="272563" y="330945"/>
                  <a:pt x="335903" y="325437"/>
                </a:cubicBezTo>
                <a:cubicBezTo>
                  <a:pt x="345905" y="324567"/>
                  <a:pt x="354677" y="318090"/>
                  <a:pt x="364478" y="315912"/>
                </a:cubicBezTo>
                <a:cubicBezTo>
                  <a:pt x="383331" y="311722"/>
                  <a:pt x="402578" y="309562"/>
                  <a:pt x="421628" y="306387"/>
                </a:cubicBezTo>
                <a:cubicBezTo>
                  <a:pt x="434417" y="302124"/>
                  <a:pt x="496313" y="279868"/>
                  <a:pt x="516878" y="277812"/>
                </a:cubicBezTo>
                <a:cubicBezTo>
                  <a:pt x="567525" y="272747"/>
                  <a:pt x="618478" y="271462"/>
                  <a:pt x="669278" y="268287"/>
                </a:cubicBezTo>
                <a:cubicBezTo>
                  <a:pt x="681978" y="249237"/>
                  <a:pt x="711142" y="233721"/>
                  <a:pt x="707378" y="211137"/>
                </a:cubicBezTo>
                <a:cubicBezTo>
                  <a:pt x="704203" y="192087"/>
                  <a:pt x="703960" y="172309"/>
                  <a:pt x="697853" y="153987"/>
                </a:cubicBezTo>
                <a:cubicBezTo>
                  <a:pt x="694233" y="143127"/>
                  <a:pt x="686132" y="134206"/>
                  <a:pt x="678803" y="125412"/>
                </a:cubicBezTo>
                <a:cubicBezTo>
                  <a:pt x="666089" y="110155"/>
                  <a:pt x="641078" y="86112"/>
                  <a:pt x="621653" y="77787"/>
                </a:cubicBezTo>
                <a:cubicBezTo>
                  <a:pt x="609621" y="72630"/>
                  <a:pt x="596092" y="72024"/>
                  <a:pt x="583553" y="68262"/>
                </a:cubicBezTo>
                <a:cubicBezTo>
                  <a:pt x="564319" y="62492"/>
                  <a:pt x="545453" y="55562"/>
                  <a:pt x="526403" y="49212"/>
                </a:cubicBezTo>
                <a:cubicBezTo>
                  <a:pt x="513984" y="45072"/>
                  <a:pt x="500842" y="43449"/>
                  <a:pt x="488303" y="39687"/>
                </a:cubicBezTo>
                <a:cubicBezTo>
                  <a:pt x="469069" y="33917"/>
                  <a:pt x="431153" y="20637"/>
                  <a:pt x="431153" y="20637"/>
                </a:cubicBezTo>
                <a:cubicBezTo>
                  <a:pt x="374003" y="23812"/>
                  <a:pt x="316759" y="25598"/>
                  <a:pt x="259703" y="30162"/>
                </a:cubicBezTo>
                <a:cubicBezTo>
                  <a:pt x="237324" y="31952"/>
                  <a:pt x="215043" y="35284"/>
                  <a:pt x="193028" y="39687"/>
                </a:cubicBezTo>
                <a:cubicBezTo>
                  <a:pt x="140383" y="50216"/>
                  <a:pt x="170803" y="0"/>
                  <a:pt x="154928" y="15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286248" y="2000240"/>
            <a:ext cx="711142" cy="285752"/>
          </a:xfrm>
          <a:custGeom>
            <a:avLst/>
            <a:gdLst>
              <a:gd name="connsiteX0" fmla="*/ 154928 w 711142"/>
              <a:gd name="connsiteY0" fmla="*/ 1587 h 334962"/>
              <a:gd name="connsiteX1" fmla="*/ 97778 w 711142"/>
              <a:gd name="connsiteY1" fmla="*/ 49212 h 334962"/>
              <a:gd name="connsiteX2" fmla="*/ 50153 w 711142"/>
              <a:gd name="connsiteY2" fmla="*/ 106362 h 334962"/>
              <a:gd name="connsiteX3" fmla="*/ 40628 w 711142"/>
              <a:gd name="connsiteY3" fmla="*/ 134937 h 334962"/>
              <a:gd name="connsiteX4" fmla="*/ 21578 w 711142"/>
              <a:gd name="connsiteY4" fmla="*/ 163512 h 334962"/>
              <a:gd name="connsiteX5" fmla="*/ 2528 w 711142"/>
              <a:gd name="connsiteY5" fmla="*/ 220662 h 334962"/>
              <a:gd name="connsiteX6" fmla="*/ 12053 w 711142"/>
              <a:gd name="connsiteY6" fmla="*/ 287337 h 334962"/>
              <a:gd name="connsiteX7" fmla="*/ 145403 w 711142"/>
              <a:gd name="connsiteY7" fmla="*/ 334962 h 334962"/>
              <a:gd name="connsiteX8" fmla="*/ 335903 w 711142"/>
              <a:gd name="connsiteY8" fmla="*/ 325437 h 334962"/>
              <a:gd name="connsiteX9" fmla="*/ 364478 w 711142"/>
              <a:gd name="connsiteY9" fmla="*/ 315912 h 334962"/>
              <a:gd name="connsiteX10" fmla="*/ 421628 w 711142"/>
              <a:gd name="connsiteY10" fmla="*/ 306387 h 334962"/>
              <a:gd name="connsiteX11" fmla="*/ 516878 w 711142"/>
              <a:gd name="connsiteY11" fmla="*/ 277812 h 334962"/>
              <a:gd name="connsiteX12" fmla="*/ 669278 w 711142"/>
              <a:gd name="connsiteY12" fmla="*/ 268287 h 334962"/>
              <a:gd name="connsiteX13" fmla="*/ 707378 w 711142"/>
              <a:gd name="connsiteY13" fmla="*/ 211137 h 334962"/>
              <a:gd name="connsiteX14" fmla="*/ 697853 w 711142"/>
              <a:gd name="connsiteY14" fmla="*/ 153987 h 334962"/>
              <a:gd name="connsiteX15" fmla="*/ 678803 w 711142"/>
              <a:gd name="connsiteY15" fmla="*/ 125412 h 334962"/>
              <a:gd name="connsiteX16" fmla="*/ 621653 w 711142"/>
              <a:gd name="connsiteY16" fmla="*/ 77787 h 334962"/>
              <a:gd name="connsiteX17" fmla="*/ 583553 w 711142"/>
              <a:gd name="connsiteY17" fmla="*/ 68262 h 334962"/>
              <a:gd name="connsiteX18" fmla="*/ 526403 w 711142"/>
              <a:gd name="connsiteY18" fmla="*/ 49212 h 334962"/>
              <a:gd name="connsiteX19" fmla="*/ 488303 w 711142"/>
              <a:gd name="connsiteY19" fmla="*/ 39687 h 334962"/>
              <a:gd name="connsiteX20" fmla="*/ 431153 w 711142"/>
              <a:gd name="connsiteY20" fmla="*/ 20637 h 334962"/>
              <a:gd name="connsiteX21" fmla="*/ 259703 w 711142"/>
              <a:gd name="connsiteY21" fmla="*/ 30162 h 334962"/>
              <a:gd name="connsiteX22" fmla="*/ 193028 w 711142"/>
              <a:gd name="connsiteY22" fmla="*/ 39687 h 334962"/>
              <a:gd name="connsiteX23" fmla="*/ 154928 w 711142"/>
              <a:gd name="connsiteY23" fmla="*/ 1587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1142" h="334962">
                <a:moveTo>
                  <a:pt x="154928" y="1587"/>
                </a:moveTo>
                <a:cubicBezTo>
                  <a:pt x="139053" y="3175"/>
                  <a:pt x="120697" y="21710"/>
                  <a:pt x="97778" y="49212"/>
                </a:cubicBezTo>
                <a:cubicBezTo>
                  <a:pt x="31473" y="128778"/>
                  <a:pt x="133635" y="22880"/>
                  <a:pt x="50153" y="106362"/>
                </a:cubicBezTo>
                <a:cubicBezTo>
                  <a:pt x="46978" y="115887"/>
                  <a:pt x="45118" y="125957"/>
                  <a:pt x="40628" y="134937"/>
                </a:cubicBezTo>
                <a:cubicBezTo>
                  <a:pt x="35508" y="145176"/>
                  <a:pt x="26227" y="153051"/>
                  <a:pt x="21578" y="163512"/>
                </a:cubicBezTo>
                <a:cubicBezTo>
                  <a:pt x="13423" y="181862"/>
                  <a:pt x="2528" y="220662"/>
                  <a:pt x="2528" y="220662"/>
                </a:cubicBezTo>
                <a:cubicBezTo>
                  <a:pt x="5703" y="242887"/>
                  <a:pt x="0" y="268396"/>
                  <a:pt x="12053" y="287337"/>
                </a:cubicBezTo>
                <a:cubicBezTo>
                  <a:pt x="41431" y="333502"/>
                  <a:pt x="101347" y="329455"/>
                  <a:pt x="145403" y="334962"/>
                </a:cubicBezTo>
                <a:cubicBezTo>
                  <a:pt x="208903" y="331787"/>
                  <a:pt x="272563" y="330945"/>
                  <a:pt x="335903" y="325437"/>
                </a:cubicBezTo>
                <a:cubicBezTo>
                  <a:pt x="345905" y="324567"/>
                  <a:pt x="354677" y="318090"/>
                  <a:pt x="364478" y="315912"/>
                </a:cubicBezTo>
                <a:cubicBezTo>
                  <a:pt x="383331" y="311722"/>
                  <a:pt x="402578" y="309562"/>
                  <a:pt x="421628" y="306387"/>
                </a:cubicBezTo>
                <a:cubicBezTo>
                  <a:pt x="434417" y="302124"/>
                  <a:pt x="496313" y="279868"/>
                  <a:pt x="516878" y="277812"/>
                </a:cubicBezTo>
                <a:cubicBezTo>
                  <a:pt x="567525" y="272747"/>
                  <a:pt x="618478" y="271462"/>
                  <a:pt x="669278" y="268287"/>
                </a:cubicBezTo>
                <a:cubicBezTo>
                  <a:pt x="681978" y="249237"/>
                  <a:pt x="711142" y="233721"/>
                  <a:pt x="707378" y="211137"/>
                </a:cubicBezTo>
                <a:cubicBezTo>
                  <a:pt x="704203" y="192087"/>
                  <a:pt x="703960" y="172309"/>
                  <a:pt x="697853" y="153987"/>
                </a:cubicBezTo>
                <a:cubicBezTo>
                  <a:pt x="694233" y="143127"/>
                  <a:pt x="686132" y="134206"/>
                  <a:pt x="678803" y="125412"/>
                </a:cubicBezTo>
                <a:cubicBezTo>
                  <a:pt x="666089" y="110155"/>
                  <a:pt x="641078" y="86112"/>
                  <a:pt x="621653" y="77787"/>
                </a:cubicBezTo>
                <a:cubicBezTo>
                  <a:pt x="609621" y="72630"/>
                  <a:pt x="596092" y="72024"/>
                  <a:pt x="583553" y="68262"/>
                </a:cubicBezTo>
                <a:cubicBezTo>
                  <a:pt x="564319" y="62492"/>
                  <a:pt x="545453" y="55562"/>
                  <a:pt x="526403" y="49212"/>
                </a:cubicBezTo>
                <a:cubicBezTo>
                  <a:pt x="513984" y="45072"/>
                  <a:pt x="500842" y="43449"/>
                  <a:pt x="488303" y="39687"/>
                </a:cubicBezTo>
                <a:cubicBezTo>
                  <a:pt x="469069" y="33917"/>
                  <a:pt x="431153" y="20637"/>
                  <a:pt x="431153" y="20637"/>
                </a:cubicBezTo>
                <a:cubicBezTo>
                  <a:pt x="374003" y="23812"/>
                  <a:pt x="316759" y="25598"/>
                  <a:pt x="259703" y="30162"/>
                </a:cubicBezTo>
                <a:cubicBezTo>
                  <a:pt x="237324" y="31952"/>
                  <a:pt x="215043" y="35284"/>
                  <a:pt x="193028" y="39687"/>
                </a:cubicBezTo>
                <a:cubicBezTo>
                  <a:pt x="140383" y="50216"/>
                  <a:pt x="170803" y="0"/>
                  <a:pt x="154928" y="15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代码度量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客观量化题目</a:t>
            </a:r>
            <a:r>
              <a:rPr lang="zh-CN" altLang="en-US" dirty="0" smtClean="0"/>
              <a:t>难度</a:t>
            </a:r>
            <a:endParaRPr lang="zh-CN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6469380" cy="37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任意多边形 5"/>
          <p:cNvSpPr/>
          <p:nvPr/>
        </p:nvSpPr>
        <p:spPr>
          <a:xfrm>
            <a:off x="3165475" y="3060700"/>
            <a:ext cx="906459" cy="368300"/>
          </a:xfrm>
          <a:custGeom>
            <a:avLst/>
            <a:gdLst>
              <a:gd name="connsiteX0" fmla="*/ 6350 w 977900"/>
              <a:gd name="connsiteY0" fmla="*/ 53975 h 444500"/>
              <a:gd name="connsiteX1" fmla="*/ 15875 w 977900"/>
              <a:gd name="connsiteY1" fmla="*/ 358775 h 444500"/>
              <a:gd name="connsiteX2" fmla="*/ 34925 w 977900"/>
              <a:gd name="connsiteY2" fmla="*/ 387350 h 444500"/>
              <a:gd name="connsiteX3" fmla="*/ 63500 w 977900"/>
              <a:gd name="connsiteY3" fmla="*/ 396875 h 444500"/>
              <a:gd name="connsiteX4" fmla="*/ 92075 w 977900"/>
              <a:gd name="connsiteY4" fmla="*/ 415925 h 444500"/>
              <a:gd name="connsiteX5" fmla="*/ 130175 w 977900"/>
              <a:gd name="connsiteY5" fmla="*/ 425450 h 444500"/>
              <a:gd name="connsiteX6" fmla="*/ 158750 w 977900"/>
              <a:gd name="connsiteY6" fmla="*/ 434975 h 444500"/>
              <a:gd name="connsiteX7" fmla="*/ 387350 w 977900"/>
              <a:gd name="connsiteY7" fmla="*/ 425450 h 444500"/>
              <a:gd name="connsiteX8" fmla="*/ 492125 w 977900"/>
              <a:gd name="connsiteY8" fmla="*/ 415925 h 444500"/>
              <a:gd name="connsiteX9" fmla="*/ 768350 w 977900"/>
              <a:gd name="connsiteY9" fmla="*/ 425450 h 444500"/>
              <a:gd name="connsiteX10" fmla="*/ 920750 w 977900"/>
              <a:gd name="connsiteY10" fmla="*/ 444500 h 444500"/>
              <a:gd name="connsiteX11" fmla="*/ 977900 w 977900"/>
              <a:gd name="connsiteY11" fmla="*/ 434975 h 444500"/>
              <a:gd name="connsiteX12" fmla="*/ 958850 w 977900"/>
              <a:gd name="connsiteY12" fmla="*/ 377825 h 444500"/>
              <a:gd name="connsiteX13" fmla="*/ 930275 w 977900"/>
              <a:gd name="connsiteY13" fmla="*/ 320675 h 444500"/>
              <a:gd name="connsiteX14" fmla="*/ 901700 w 977900"/>
              <a:gd name="connsiteY14" fmla="*/ 292100 h 444500"/>
              <a:gd name="connsiteX15" fmla="*/ 882650 w 977900"/>
              <a:gd name="connsiteY15" fmla="*/ 177800 h 444500"/>
              <a:gd name="connsiteX16" fmla="*/ 835025 w 977900"/>
              <a:gd name="connsiteY16" fmla="*/ 130175 h 444500"/>
              <a:gd name="connsiteX17" fmla="*/ 806450 w 977900"/>
              <a:gd name="connsiteY17" fmla="*/ 101600 h 444500"/>
              <a:gd name="connsiteX18" fmla="*/ 739775 w 977900"/>
              <a:gd name="connsiteY18" fmla="*/ 82550 h 444500"/>
              <a:gd name="connsiteX19" fmla="*/ 711200 w 977900"/>
              <a:gd name="connsiteY19" fmla="*/ 73025 h 444500"/>
              <a:gd name="connsiteX20" fmla="*/ 320675 w 977900"/>
              <a:gd name="connsiteY20" fmla="*/ 63500 h 444500"/>
              <a:gd name="connsiteX21" fmla="*/ 215900 w 977900"/>
              <a:gd name="connsiteY21" fmla="*/ 34925 h 444500"/>
              <a:gd name="connsiteX22" fmla="*/ 158750 w 977900"/>
              <a:gd name="connsiteY22" fmla="*/ 25400 h 444500"/>
              <a:gd name="connsiteX23" fmla="*/ 53975 w 977900"/>
              <a:gd name="connsiteY23" fmla="*/ 34925 h 444500"/>
              <a:gd name="connsiteX24" fmla="*/ 6350 w 977900"/>
              <a:gd name="connsiteY24" fmla="*/ 53975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7900" h="444500">
                <a:moveTo>
                  <a:pt x="6350" y="53975"/>
                </a:moveTo>
                <a:cubicBezTo>
                  <a:pt x="0" y="107950"/>
                  <a:pt x="7194" y="257497"/>
                  <a:pt x="15875" y="358775"/>
                </a:cubicBezTo>
                <a:cubicBezTo>
                  <a:pt x="16853" y="370181"/>
                  <a:pt x="25986" y="380199"/>
                  <a:pt x="34925" y="387350"/>
                </a:cubicBezTo>
                <a:cubicBezTo>
                  <a:pt x="42765" y="393622"/>
                  <a:pt x="53975" y="393700"/>
                  <a:pt x="63500" y="396875"/>
                </a:cubicBezTo>
                <a:cubicBezTo>
                  <a:pt x="73025" y="403225"/>
                  <a:pt x="81553" y="411416"/>
                  <a:pt x="92075" y="415925"/>
                </a:cubicBezTo>
                <a:cubicBezTo>
                  <a:pt x="104107" y="421082"/>
                  <a:pt x="117588" y="421854"/>
                  <a:pt x="130175" y="425450"/>
                </a:cubicBezTo>
                <a:cubicBezTo>
                  <a:pt x="139829" y="428208"/>
                  <a:pt x="149225" y="431800"/>
                  <a:pt x="158750" y="434975"/>
                </a:cubicBezTo>
                <a:lnTo>
                  <a:pt x="387350" y="425450"/>
                </a:lnTo>
                <a:cubicBezTo>
                  <a:pt x="422362" y="423449"/>
                  <a:pt x="457056" y="415925"/>
                  <a:pt x="492125" y="415925"/>
                </a:cubicBezTo>
                <a:cubicBezTo>
                  <a:pt x="584255" y="415925"/>
                  <a:pt x="676275" y="422275"/>
                  <a:pt x="768350" y="425450"/>
                </a:cubicBezTo>
                <a:cubicBezTo>
                  <a:pt x="797871" y="429667"/>
                  <a:pt x="896741" y="444500"/>
                  <a:pt x="920750" y="444500"/>
                </a:cubicBezTo>
                <a:cubicBezTo>
                  <a:pt x="940063" y="444500"/>
                  <a:pt x="958850" y="438150"/>
                  <a:pt x="977900" y="434975"/>
                </a:cubicBezTo>
                <a:lnTo>
                  <a:pt x="958850" y="377825"/>
                </a:lnTo>
                <a:cubicBezTo>
                  <a:pt x="949304" y="349186"/>
                  <a:pt x="950791" y="345294"/>
                  <a:pt x="930275" y="320675"/>
                </a:cubicBezTo>
                <a:cubicBezTo>
                  <a:pt x="921651" y="310327"/>
                  <a:pt x="911225" y="301625"/>
                  <a:pt x="901700" y="292100"/>
                </a:cubicBezTo>
                <a:cubicBezTo>
                  <a:pt x="864516" y="180548"/>
                  <a:pt x="946453" y="433010"/>
                  <a:pt x="882650" y="177800"/>
                </a:cubicBezTo>
                <a:cubicBezTo>
                  <a:pt x="875297" y="148389"/>
                  <a:pt x="855078" y="146886"/>
                  <a:pt x="835025" y="130175"/>
                </a:cubicBezTo>
                <a:cubicBezTo>
                  <a:pt x="824677" y="121551"/>
                  <a:pt x="817658" y="109072"/>
                  <a:pt x="806450" y="101600"/>
                </a:cubicBezTo>
                <a:cubicBezTo>
                  <a:pt x="797886" y="95891"/>
                  <a:pt x="745332" y="84138"/>
                  <a:pt x="739775" y="82550"/>
                </a:cubicBezTo>
                <a:cubicBezTo>
                  <a:pt x="730121" y="79792"/>
                  <a:pt x="721230" y="73481"/>
                  <a:pt x="711200" y="73025"/>
                </a:cubicBezTo>
                <a:cubicBezTo>
                  <a:pt x="581121" y="67112"/>
                  <a:pt x="450850" y="66675"/>
                  <a:pt x="320675" y="63500"/>
                </a:cubicBezTo>
                <a:cubicBezTo>
                  <a:pt x="253359" y="50037"/>
                  <a:pt x="288409" y="59095"/>
                  <a:pt x="215900" y="34925"/>
                </a:cubicBezTo>
                <a:cubicBezTo>
                  <a:pt x="197578" y="28818"/>
                  <a:pt x="177800" y="28575"/>
                  <a:pt x="158750" y="25400"/>
                </a:cubicBezTo>
                <a:cubicBezTo>
                  <a:pt x="123825" y="28575"/>
                  <a:pt x="88692" y="29965"/>
                  <a:pt x="53975" y="34925"/>
                </a:cubicBezTo>
                <a:cubicBezTo>
                  <a:pt x="22388" y="39437"/>
                  <a:pt x="12700" y="0"/>
                  <a:pt x="6350" y="539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算法与数据结构可视化</a:t>
            </a:r>
            <a:endParaRPr lang="zh-CN" altLang="en-US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74" y="2143116"/>
            <a:ext cx="5417820" cy="38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303270"/>
            <a:ext cx="5995035" cy="35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并行程序的自动评测</a:t>
            </a:r>
            <a:endParaRPr lang="en-US" altLang="zh-CN" b="1" dirty="0" smtClean="0"/>
          </a:p>
          <a:p>
            <a:pPr lvl="1"/>
            <a:r>
              <a:rPr lang="zh-CN" altLang="en-US" sz="2000" dirty="0" smtClean="0"/>
              <a:t>从</a:t>
            </a:r>
            <a:r>
              <a:rPr lang="zh-CN" altLang="en-US" sz="2000" b="1" dirty="0" smtClean="0"/>
              <a:t>正确性、可扩展性、性能</a:t>
            </a:r>
            <a:r>
              <a:rPr lang="zh-CN" altLang="en-US" sz="2000" dirty="0" smtClean="0"/>
              <a:t>三个角度全面评测并行程序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支持分布式</a:t>
            </a:r>
            <a:r>
              <a:rPr lang="en-US" altLang="zh-CN" sz="2000" dirty="0" smtClean="0"/>
              <a:t>MPI</a:t>
            </a:r>
            <a:r>
              <a:rPr lang="zh-CN" altLang="en-US" sz="2000" dirty="0" smtClean="0"/>
              <a:t>、多核多线程并行程序</a:t>
            </a:r>
            <a:endParaRPr lang="zh-CN" altLang="en-US" sz="20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6500825" cy="373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928794" y="5665159"/>
            <a:ext cx="285752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并行程序的自动评测</a:t>
            </a:r>
            <a:r>
              <a:rPr lang="zh-CN" altLang="en-US" dirty="0" smtClean="0"/>
              <a:t>：直观的评判报告</a:t>
            </a:r>
            <a:endParaRPr lang="en-US" altLang="zh-CN" dirty="0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214818"/>
            <a:ext cx="3010551" cy="246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71678"/>
            <a:ext cx="3171304" cy="46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14818"/>
            <a:ext cx="2867643" cy="24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95" y="2143116"/>
            <a:ext cx="59245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代码相似性比较</a:t>
            </a:r>
            <a:endParaRPr lang="en-US" altLang="zh-CN" b="1" dirty="0" smtClean="0"/>
          </a:p>
          <a:p>
            <a:pPr lvl="1"/>
            <a:r>
              <a:rPr lang="zh-CN" altLang="en-US" sz="2000" dirty="0" smtClean="0"/>
              <a:t>赵长海等，基于编译优化和反汇编的程序相似性检测方法，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北京航空航天大学学报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2008</a:t>
            </a:r>
            <a:r>
              <a:rPr lang="zh-CN" altLang="en-US" sz="2000" dirty="0" smtClean="0"/>
              <a:t>年。</a:t>
            </a:r>
            <a:r>
              <a:rPr lang="zh-CN" altLang="en-US" sz="1600" i="1" dirty="0" smtClean="0"/>
              <a:t>国内相似性比较研究领域，引用率最高的文章。</a:t>
            </a:r>
          </a:p>
          <a:p>
            <a:pPr lvl="1"/>
            <a:endParaRPr lang="en-US" altLang="zh-CN" dirty="0" smtClean="0"/>
          </a:p>
        </p:txBody>
      </p:sp>
      <p:graphicFrame>
        <p:nvGraphicFramePr>
          <p:cNvPr id="4" name="图示 3"/>
          <p:cNvGraphicFramePr/>
          <p:nvPr/>
        </p:nvGraphicFramePr>
        <p:xfrm>
          <a:off x="357158" y="3106118"/>
          <a:ext cx="2643206" cy="253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071810"/>
            <a:ext cx="5929322" cy="32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0562" y="635795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精确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列出相似者名单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，支持在线对比查看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文档相似性检测</a:t>
            </a:r>
            <a:endParaRPr lang="en-US" altLang="zh-CN" b="1" dirty="0" smtClean="0"/>
          </a:p>
          <a:p>
            <a:pPr lvl="1"/>
            <a:r>
              <a:rPr lang="zh-CN" altLang="en-US" sz="2400" dirty="0" smtClean="0"/>
              <a:t>支持互相比较、互联网相似文档搜索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支持相似文本块着色</a:t>
            </a:r>
            <a:endParaRPr lang="zh-CN" altLang="en-US" sz="2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285720" y="3000372"/>
            <a:ext cx="8143875" cy="3719513"/>
            <a:chOff x="285720" y="3000372"/>
            <a:chExt cx="8143875" cy="37195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3000372"/>
              <a:ext cx="8143875" cy="3719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5715008" y="4643446"/>
              <a:ext cx="928694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00166" y="4572008"/>
              <a:ext cx="785818" cy="21431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联系 8"/>
          <p:cNvSpPr/>
          <p:nvPr/>
        </p:nvSpPr>
        <p:spPr>
          <a:xfrm>
            <a:off x="3454381" y="1225729"/>
            <a:ext cx="4320480" cy="4320480"/>
          </a:xfrm>
          <a:prstGeom prst="flowChartConnector">
            <a:avLst/>
          </a:prstGeom>
          <a:solidFill>
            <a:srgbClr val="EBDD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5" name="图示 14"/>
          <p:cNvGraphicFramePr/>
          <p:nvPr/>
        </p:nvGraphicFramePr>
        <p:xfrm>
          <a:off x="857224" y="857232"/>
          <a:ext cx="71430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全方位支持</a:t>
            </a:r>
            <a:r>
              <a:rPr lang="zh-CN" altLang="en-US" b="1" dirty="0" smtClean="0">
                <a:solidFill>
                  <a:srgbClr val="C00000"/>
                </a:solidFill>
              </a:rPr>
              <a:t>在线考试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支持单场考试多套试卷，根据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地址分发试卷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6572264" cy="375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任意多边形 4"/>
          <p:cNvSpPr/>
          <p:nvPr/>
        </p:nvSpPr>
        <p:spPr>
          <a:xfrm>
            <a:off x="2447925" y="4295775"/>
            <a:ext cx="1590675" cy="57150"/>
          </a:xfrm>
          <a:custGeom>
            <a:avLst/>
            <a:gdLst>
              <a:gd name="connsiteX0" fmla="*/ 0 w 1590675"/>
              <a:gd name="connsiteY0" fmla="*/ 38100 h 57150"/>
              <a:gd name="connsiteX1" fmla="*/ 57150 w 1590675"/>
              <a:gd name="connsiteY1" fmla="*/ 28575 h 57150"/>
              <a:gd name="connsiteX2" fmla="*/ 123825 w 1590675"/>
              <a:gd name="connsiteY2" fmla="*/ 9525 h 57150"/>
              <a:gd name="connsiteX3" fmla="*/ 409575 w 1590675"/>
              <a:gd name="connsiteY3" fmla="*/ 0 h 57150"/>
              <a:gd name="connsiteX4" fmla="*/ 561975 w 1590675"/>
              <a:gd name="connsiteY4" fmla="*/ 9525 h 57150"/>
              <a:gd name="connsiteX5" fmla="*/ 619125 w 1590675"/>
              <a:gd name="connsiteY5" fmla="*/ 28575 h 57150"/>
              <a:gd name="connsiteX6" fmla="*/ 647700 w 1590675"/>
              <a:gd name="connsiteY6" fmla="*/ 38100 h 57150"/>
              <a:gd name="connsiteX7" fmla="*/ 790575 w 1590675"/>
              <a:gd name="connsiteY7" fmla="*/ 57150 h 57150"/>
              <a:gd name="connsiteX8" fmla="*/ 1076325 w 1590675"/>
              <a:gd name="connsiteY8" fmla="*/ 47625 h 57150"/>
              <a:gd name="connsiteX9" fmla="*/ 1209675 w 1590675"/>
              <a:gd name="connsiteY9" fmla="*/ 28575 h 57150"/>
              <a:gd name="connsiteX10" fmla="*/ 1304925 w 1590675"/>
              <a:gd name="connsiteY10" fmla="*/ 38100 h 57150"/>
              <a:gd name="connsiteX11" fmla="*/ 1333500 w 1590675"/>
              <a:gd name="connsiteY11" fmla="*/ 47625 h 57150"/>
              <a:gd name="connsiteX12" fmla="*/ 1390650 w 1590675"/>
              <a:gd name="connsiteY12" fmla="*/ 57150 h 57150"/>
              <a:gd name="connsiteX13" fmla="*/ 1590675 w 1590675"/>
              <a:gd name="connsiteY13" fmla="*/ 4762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0675" h="57150">
                <a:moveTo>
                  <a:pt x="0" y="38100"/>
                </a:moveTo>
                <a:cubicBezTo>
                  <a:pt x="19050" y="34925"/>
                  <a:pt x="38297" y="32765"/>
                  <a:pt x="57150" y="28575"/>
                </a:cubicBezTo>
                <a:cubicBezTo>
                  <a:pt x="83090" y="22810"/>
                  <a:pt x="95612" y="11185"/>
                  <a:pt x="123825" y="9525"/>
                </a:cubicBezTo>
                <a:cubicBezTo>
                  <a:pt x="218963" y="3929"/>
                  <a:pt x="314325" y="3175"/>
                  <a:pt x="409575" y="0"/>
                </a:cubicBezTo>
                <a:cubicBezTo>
                  <a:pt x="460375" y="3175"/>
                  <a:pt x="511543" y="2648"/>
                  <a:pt x="561975" y="9525"/>
                </a:cubicBezTo>
                <a:cubicBezTo>
                  <a:pt x="581871" y="12238"/>
                  <a:pt x="600075" y="22225"/>
                  <a:pt x="619125" y="28575"/>
                </a:cubicBezTo>
                <a:cubicBezTo>
                  <a:pt x="628650" y="31750"/>
                  <a:pt x="637721" y="36991"/>
                  <a:pt x="647700" y="38100"/>
                </a:cubicBezTo>
                <a:cubicBezTo>
                  <a:pt x="752620" y="49758"/>
                  <a:pt x="705065" y="42898"/>
                  <a:pt x="790575" y="57150"/>
                </a:cubicBezTo>
                <a:lnTo>
                  <a:pt x="1076325" y="47625"/>
                </a:lnTo>
                <a:cubicBezTo>
                  <a:pt x="1157532" y="43565"/>
                  <a:pt x="1151725" y="43063"/>
                  <a:pt x="1209675" y="28575"/>
                </a:cubicBezTo>
                <a:cubicBezTo>
                  <a:pt x="1241425" y="31750"/>
                  <a:pt x="1273388" y="33248"/>
                  <a:pt x="1304925" y="38100"/>
                </a:cubicBezTo>
                <a:cubicBezTo>
                  <a:pt x="1314848" y="39627"/>
                  <a:pt x="1323699" y="45447"/>
                  <a:pt x="1333500" y="47625"/>
                </a:cubicBezTo>
                <a:cubicBezTo>
                  <a:pt x="1352353" y="51815"/>
                  <a:pt x="1371600" y="53975"/>
                  <a:pt x="1390650" y="57150"/>
                </a:cubicBezTo>
                <a:cubicBezTo>
                  <a:pt x="1584321" y="47466"/>
                  <a:pt x="1517571" y="47625"/>
                  <a:pt x="1590675" y="476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279650" y="5705475"/>
            <a:ext cx="3359150" cy="836112"/>
          </a:xfrm>
          <a:custGeom>
            <a:avLst/>
            <a:gdLst>
              <a:gd name="connsiteX0" fmla="*/ 15875 w 3359150"/>
              <a:gd name="connsiteY0" fmla="*/ 85725 h 836112"/>
              <a:gd name="connsiteX1" fmla="*/ 34925 w 3359150"/>
              <a:gd name="connsiteY1" fmla="*/ 333375 h 836112"/>
              <a:gd name="connsiteX2" fmla="*/ 44450 w 3359150"/>
              <a:gd name="connsiteY2" fmla="*/ 361950 h 836112"/>
              <a:gd name="connsiteX3" fmla="*/ 73025 w 3359150"/>
              <a:gd name="connsiteY3" fmla="*/ 466725 h 836112"/>
              <a:gd name="connsiteX4" fmla="*/ 111125 w 3359150"/>
              <a:gd name="connsiteY4" fmla="*/ 561975 h 836112"/>
              <a:gd name="connsiteX5" fmla="*/ 139700 w 3359150"/>
              <a:gd name="connsiteY5" fmla="*/ 638175 h 836112"/>
              <a:gd name="connsiteX6" fmla="*/ 177800 w 3359150"/>
              <a:gd name="connsiteY6" fmla="*/ 685800 h 836112"/>
              <a:gd name="connsiteX7" fmla="*/ 263525 w 3359150"/>
              <a:gd name="connsiteY7" fmla="*/ 695325 h 836112"/>
              <a:gd name="connsiteX8" fmla="*/ 311150 w 3359150"/>
              <a:gd name="connsiteY8" fmla="*/ 704850 h 836112"/>
              <a:gd name="connsiteX9" fmla="*/ 454025 w 3359150"/>
              <a:gd name="connsiteY9" fmla="*/ 714375 h 836112"/>
              <a:gd name="connsiteX10" fmla="*/ 549275 w 3359150"/>
              <a:gd name="connsiteY10" fmla="*/ 733425 h 836112"/>
              <a:gd name="connsiteX11" fmla="*/ 587375 w 3359150"/>
              <a:gd name="connsiteY11" fmla="*/ 742950 h 836112"/>
              <a:gd name="connsiteX12" fmla="*/ 644525 w 3359150"/>
              <a:gd name="connsiteY12" fmla="*/ 752475 h 836112"/>
              <a:gd name="connsiteX13" fmla="*/ 1339850 w 3359150"/>
              <a:gd name="connsiteY13" fmla="*/ 742950 h 836112"/>
              <a:gd name="connsiteX14" fmla="*/ 1444625 w 3359150"/>
              <a:gd name="connsiteY14" fmla="*/ 762000 h 836112"/>
              <a:gd name="connsiteX15" fmla="*/ 1492250 w 3359150"/>
              <a:gd name="connsiteY15" fmla="*/ 771525 h 836112"/>
              <a:gd name="connsiteX16" fmla="*/ 1530350 w 3359150"/>
              <a:gd name="connsiteY16" fmla="*/ 781050 h 836112"/>
              <a:gd name="connsiteX17" fmla="*/ 1673225 w 3359150"/>
              <a:gd name="connsiteY17" fmla="*/ 790575 h 836112"/>
              <a:gd name="connsiteX18" fmla="*/ 1787525 w 3359150"/>
              <a:gd name="connsiteY18" fmla="*/ 800100 h 836112"/>
              <a:gd name="connsiteX19" fmla="*/ 1863725 w 3359150"/>
              <a:gd name="connsiteY19" fmla="*/ 809625 h 836112"/>
              <a:gd name="connsiteX20" fmla="*/ 2178050 w 3359150"/>
              <a:gd name="connsiteY20" fmla="*/ 819150 h 836112"/>
              <a:gd name="connsiteX21" fmla="*/ 2701925 w 3359150"/>
              <a:gd name="connsiteY21" fmla="*/ 819150 h 836112"/>
              <a:gd name="connsiteX22" fmla="*/ 2778125 w 3359150"/>
              <a:gd name="connsiteY22" fmla="*/ 790575 h 836112"/>
              <a:gd name="connsiteX23" fmla="*/ 2816225 w 3359150"/>
              <a:gd name="connsiteY23" fmla="*/ 781050 h 836112"/>
              <a:gd name="connsiteX24" fmla="*/ 2892425 w 3359150"/>
              <a:gd name="connsiteY24" fmla="*/ 723900 h 836112"/>
              <a:gd name="connsiteX25" fmla="*/ 2921000 w 3359150"/>
              <a:gd name="connsiteY25" fmla="*/ 695325 h 836112"/>
              <a:gd name="connsiteX26" fmla="*/ 3006725 w 3359150"/>
              <a:gd name="connsiteY26" fmla="*/ 657225 h 836112"/>
              <a:gd name="connsiteX27" fmla="*/ 3035300 w 3359150"/>
              <a:gd name="connsiteY27" fmla="*/ 638175 h 836112"/>
              <a:gd name="connsiteX28" fmla="*/ 3111500 w 3359150"/>
              <a:gd name="connsiteY28" fmla="*/ 619125 h 836112"/>
              <a:gd name="connsiteX29" fmla="*/ 3140075 w 3359150"/>
              <a:gd name="connsiteY29" fmla="*/ 609600 h 836112"/>
              <a:gd name="connsiteX30" fmla="*/ 3311525 w 3359150"/>
              <a:gd name="connsiteY30" fmla="*/ 619125 h 836112"/>
              <a:gd name="connsiteX31" fmla="*/ 3349625 w 3359150"/>
              <a:gd name="connsiteY31" fmla="*/ 609600 h 836112"/>
              <a:gd name="connsiteX32" fmla="*/ 3359150 w 3359150"/>
              <a:gd name="connsiteY32" fmla="*/ 571500 h 836112"/>
              <a:gd name="connsiteX33" fmla="*/ 3349625 w 3359150"/>
              <a:gd name="connsiteY33" fmla="*/ 495300 h 836112"/>
              <a:gd name="connsiteX34" fmla="*/ 3311525 w 3359150"/>
              <a:gd name="connsiteY34" fmla="*/ 409575 h 836112"/>
              <a:gd name="connsiteX35" fmla="*/ 3254375 w 3359150"/>
              <a:gd name="connsiteY35" fmla="*/ 352425 h 836112"/>
              <a:gd name="connsiteX36" fmla="*/ 3197225 w 3359150"/>
              <a:gd name="connsiteY36" fmla="*/ 266700 h 836112"/>
              <a:gd name="connsiteX37" fmla="*/ 3178175 w 3359150"/>
              <a:gd name="connsiteY37" fmla="*/ 238125 h 836112"/>
              <a:gd name="connsiteX38" fmla="*/ 3149600 w 3359150"/>
              <a:gd name="connsiteY38" fmla="*/ 219075 h 836112"/>
              <a:gd name="connsiteX39" fmla="*/ 3140075 w 3359150"/>
              <a:gd name="connsiteY39" fmla="*/ 190500 h 836112"/>
              <a:gd name="connsiteX40" fmla="*/ 3044825 w 3359150"/>
              <a:gd name="connsiteY40" fmla="*/ 142875 h 836112"/>
              <a:gd name="connsiteX41" fmla="*/ 3006725 w 3359150"/>
              <a:gd name="connsiteY41" fmla="*/ 123825 h 836112"/>
              <a:gd name="connsiteX42" fmla="*/ 2959100 w 3359150"/>
              <a:gd name="connsiteY42" fmla="*/ 114300 h 836112"/>
              <a:gd name="connsiteX43" fmla="*/ 2854325 w 3359150"/>
              <a:gd name="connsiteY43" fmla="*/ 95250 h 836112"/>
              <a:gd name="connsiteX44" fmla="*/ 2825750 w 3359150"/>
              <a:gd name="connsiteY44" fmla="*/ 85725 h 836112"/>
              <a:gd name="connsiteX45" fmla="*/ 2654300 w 3359150"/>
              <a:gd name="connsiteY45" fmla="*/ 104775 h 836112"/>
              <a:gd name="connsiteX46" fmla="*/ 2597150 w 3359150"/>
              <a:gd name="connsiteY46" fmla="*/ 123825 h 836112"/>
              <a:gd name="connsiteX47" fmla="*/ 2568575 w 3359150"/>
              <a:gd name="connsiteY47" fmla="*/ 133350 h 836112"/>
              <a:gd name="connsiteX48" fmla="*/ 2540000 w 3359150"/>
              <a:gd name="connsiteY48" fmla="*/ 142875 h 836112"/>
              <a:gd name="connsiteX49" fmla="*/ 2282825 w 3359150"/>
              <a:gd name="connsiteY49" fmla="*/ 133350 h 836112"/>
              <a:gd name="connsiteX50" fmla="*/ 2197100 w 3359150"/>
              <a:gd name="connsiteY50" fmla="*/ 114300 h 836112"/>
              <a:gd name="connsiteX51" fmla="*/ 2130425 w 3359150"/>
              <a:gd name="connsiteY51" fmla="*/ 104775 h 836112"/>
              <a:gd name="connsiteX52" fmla="*/ 2073275 w 3359150"/>
              <a:gd name="connsiteY52" fmla="*/ 95250 h 836112"/>
              <a:gd name="connsiteX53" fmla="*/ 1463675 w 3359150"/>
              <a:gd name="connsiteY53" fmla="*/ 85725 h 836112"/>
              <a:gd name="connsiteX54" fmla="*/ 1254125 w 3359150"/>
              <a:gd name="connsiteY54" fmla="*/ 66675 h 836112"/>
              <a:gd name="connsiteX55" fmla="*/ 1177925 w 3359150"/>
              <a:gd name="connsiteY55" fmla="*/ 47625 h 836112"/>
              <a:gd name="connsiteX56" fmla="*/ 1073150 w 3359150"/>
              <a:gd name="connsiteY56" fmla="*/ 28575 h 836112"/>
              <a:gd name="connsiteX57" fmla="*/ 1025525 w 3359150"/>
              <a:gd name="connsiteY57" fmla="*/ 19050 h 836112"/>
              <a:gd name="connsiteX58" fmla="*/ 892175 w 3359150"/>
              <a:gd name="connsiteY58" fmla="*/ 0 h 836112"/>
              <a:gd name="connsiteX59" fmla="*/ 635000 w 3359150"/>
              <a:gd name="connsiteY59" fmla="*/ 9525 h 836112"/>
              <a:gd name="connsiteX60" fmla="*/ 596900 w 3359150"/>
              <a:gd name="connsiteY60" fmla="*/ 19050 h 836112"/>
              <a:gd name="connsiteX61" fmla="*/ 406400 w 3359150"/>
              <a:gd name="connsiteY61" fmla="*/ 38100 h 836112"/>
              <a:gd name="connsiteX62" fmla="*/ 273050 w 3359150"/>
              <a:gd name="connsiteY62" fmla="*/ 66675 h 836112"/>
              <a:gd name="connsiteX63" fmla="*/ 215900 w 3359150"/>
              <a:gd name="connsiteY63" fmla="*/ 85725 h 836112"/>
              <a:gd name="connsiteX64" fmla="*/ 130175 w 3359150"/>
              <a:gd name="connsiteY64" fmla="*/ 95250 h 836112"/>
              <a:gd name="connsiteX65" fmla="*/ 15875 w 3359150"/>
              <a:gd name="connsiteY65" fmla="*/ 85725 h 83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59150" h="836112">
                <a:moveTo>
                  <a:pt x="15875" y="85725"/>
                </a:moveTo>
                <a:cubicBezTo>
                  <a:pt x="0" y="125412"/>
                  <a:pt x="21625" y="260227"/>
                  <a:pt x="34925" y="333375"/>
                </a:cubicBezTo>
                <a:cubicBezTo>
                  <a:pt x="36721" y="343253"/>
                  <a:pt x="42015" y="352210"/>
                  <a:pt x="44450" y="361950"/>
                </a:cubicBezTo>
                <a:cubicBezTo>
                  <a:pt x="54902" y="403756"/>
                  <a:pt x="52591" y="425857"/>
                  <a:pt x="73025" y="466725"/>
                </a:cubicBezTo>
                <a:cubicBezTo>
                  <a:pt x="96894" y="514463"/>
                  <a:pt x="93470" y="503125"/>
                  <a:pt x="111125" y="561975"/>
                </a:cubicBezTo>
                <a:cubicBezTo>
                  <a:pt x="140393" y="659536"/>
                  <a:pt x="97116" y="538813"/>
                  <a:pt x="139700" y="638175"/>
                </a:cubicBezTo>
                <a:cubicBezTo>
                  <a:pt x="150574" y="663547"/>
                  <a:pt x="143461" y="677215"/>
                  <a:pt x="177800" y="685800"/>
                </a:cubicBezTo>
                <a:cubicBezTo>
                  <a:pt x="205692" y="692773"/>
                  <a:pt x="235063" y="691259"/>
                  <a:pt x="263525" y="695325"/>
                </a:cubicBezTo>
                <a:cubicBezTo>
                  <a:pt x="279552" y="697615"/>
                  <a:pt x="295041" y="703239"/>
                  <a:pt x="311150" y="704850"/>
                </a:cubicBezTo>
                <a:cubicBezTo>
                  <a:pt x="358644" y="709599"/>
                  <a:pt x="406400" y="711200"/>
                  <a:pt x="454025" y="714375"/>
                </a:cubicBezTo>
                <a:cubicBezTo>
                  <a:pt x="542522" y="736499"/>
                  <a:pt x="432504" y="710071"/>
                  <a:pt x="549275" y="733425"/>
                </a:cubicBezTo>
                <a:cubicBezTo>
                  <a:pt x="562112" y="735992"/>
                  <a:pt x="574538" y="740383"/>
                  <a:pt x="587375" y="742950"/>
                </a:cubicBezTo>
                <a:cubicBezTo>
                  <a:pt x="606313" y="746738"/>
                  <a:pt x="625475" y="749300"/>
                  <a:pt x="644525" y="752475"/>
                </a:cubicBezTo>
                <a:cubicBezTo>
                  <a:pt x="1193811" y="730504"/>
                  <a:pt x="962048" y="726524"/>
                  <a:pt x="1339850" y="742950"/>
                </a:cubicBezTo>
                <a:cubicBezTo>
                  <a:pt x="1457491" y="766478"/>
                  <a:pt x="1310573" y="737627"/>
                  <a:pt x="1444625" y="762000"/>
                </a:cubicBezTo>
                <a:cubicBezTo>
                  <a:pt x="1460553" y="764896"/>
                  <a:pt x="1476446" y="768013"/>
                  <a:pt x="1492250" y="771525"/>
                </a:cubicBezTo>
                <a:cubicBezTo>
                  <a:pt x="1505029" y="774365"/>
                  <a:pt x="1517331" y="779680"/>
                  <a:pt x="1530350" y="781050"/>
                </a:cubicBezTo>
                <a:cubicBezTo>
                  <a:pt x="1577818" y="786047"/>
                  <a:pt x="1625625" y="787049"/>
                  <a:pt x="1673225" y="790575"/>
                </a:cubicBezTo>
                <a:lnTo>
                  <a:pt x="1787525" y="800100"/>
                </a:lnTo>
                <a:cubicBezTo>
                  <a:pt x="1812996" y="802647"/>
                  <a:pt x="1838158" y="808378"/>
                  <a:pt x="1863725" y="809625"/>
                </a:cubicBezTo>
                <a:cubicBezTo>
                  <a:pt x="1968424" y="814732"/>
                  <a:pt x="2073275" y="815975"/>
                  <a:pt x="2178050" y="819150"/>
                </a:cubicBezTo>
                <a:cubicBezTo>
                  <a:pt x="2415513" y="836112"/>
                  <a:pt x="2342149" y="835140"/>
                  <a:pt x="2701925" y="819150"/>
                </a:cubicBezTo>
                <a:cubicBezTo>
                  <a:pt x="2738907" y="817506"/>
                  <a:pt x="2744470" y="803196"/>
                  <a:pt x="2778125" y="790575"/>
                </a:cubicBezTo>
                <a:cubicBezTo>
                  <a:pt x="2790382" y="785978"/>
                  <a:pt x="2803525" y="784225"/>
                  <a:pt x="2816225" y="781050"/>
                </a:cubicBezTo>
                <a:cubicBezTo>
                  <a:pt x="2841625" y="762000"/>
                  <a:pt x="2869974" y="746351"/>
                  <a:pt x="2892425" y="723900"/>
                </a:cubicBezTo>
                <a:cubicBezTo>
                  <a:pt x="2901950" y="714375"/>
                  <a:pt x="2910039" y="703155"/>
                  <a:pt x="2921000" y="695325"/>
                </a:cubicBezTo>
                <a:cubicBezTo>
                  <a:pt x="2944566" y="678492"/>
                  <a:pt x="2981833" y="669671"/>
                  <a:pt x="3006725" y="657225"/>
                </a:cubicBezTo>
                <a:cubicBezTo>
                  <a:pt x="3016964" y="652105"/>
                  <a:pt x="3025061" y="643295"/>
                  <a:pt x="3035300" y="638175"/>
                </a:cubicBezTo>
                <a:cubicBezTo>
                  <a:pt x="3057073" y="627289"/>
                  <a:pt x="3089763" y="624559"/>
                  <a:pt x="3111500" y="619125"/>
                </a:cubicBezTo>
                <a:cubicBezTo>
                  <a:pt x="3121240" y="616690"/>
                  <a:pt x="3130550" y="612775"/>
                  <a:pt x="3140075" y="609600"/>
                </a:cubicBezTo>
                <a:cubicBezTo>
                  <a:pt x="3197225" y="612775"/>
                  <a:pt x="3254287" y="619125"/>
                  <a:pt x="3311525" y="619125"/>
                </a:cubicBezTo>
                <a:cubicBezTo>
                  <a:pt x="3324616" y="619125"/>
                  <a:pt x="3340368" y="618857"/>
                  <a:pt x="3349625" y="609600"/>
                </a:cubicBezTo>
                <a:cubicBezTo>
                  <a:pt x="3358882" y="600343"/>
                  <a:pt x="3355975" y="584200"/>
                  <a:pt x="3359150" y="571500"/>
                </a:cubicBezTo>
                <a:cubicBezTo>
                  <a:pt x="3355975" y="546100"/>
                  <a:pt x="3354988" y="520329"/>
                  <a:pt x="3349625" y="495300"/>
                </a:cubicBezTo>
                <a:cubicBezTo>
                  <a:pt x="3343230" y="465457"/>
                  <a:pt x="3332435" y="433099"/>
                  <a:pt x="3311525" y="409575"/>
                </a:cubicBezTo>
                <a:cubicBezTo>
                  <a:pt x="3293627" y="389439"/>
                  <a:pt x="3269319" y="374841"/>
                  <a:pt x="3254375" y="352425"/>
                </a:cubicBezTo>
                <a:lnTo>
                  <a:pt x="3197225" y="266700"/>
                </a:lnTo>
                <a:cubicBezTo>
                  <a:pt x="3190875" y="257175"/>
                  <a:pt x="3187700" y="244475"/>
                  <a:pt x="3178175" y="238125"/>
                </a:cubicBezTo>
                <a:lnTo>
                  <a:pt x="3149600" y="219075"/>
                </a:lnTo>
                <a:cubicBezTo>
                  <a:pt x="3146425" y="209550"/>
                  <a:pt x="3147175" y="197600"/>
                  <a:pt x="3140075" y="190500"/>
                </a:cubicBezTo>
                <a:cubicBezTo>
                  <a:pt x="3087226" y="137651"/>
                  <a:pt x="3096450" y="162234"/>
                  <a:pt x="3044825" y="142875"/>
                </a:cubicBezTo>
                <a:cubicBezTo>
                  <a:pt x="3031530" y="137889"/>
                  <a:pt x="3020195" y="128315"/>
                  <a:pt x="3006725" y="123825"/>
                </a:cubicBezTo>
                <a:cubicBezTo>
                  <a:pt x="2991366" y="118705"/>
                  <a:pt x="2974904" y="117812"/>
                  <a:pt x="2959100" y="114300"/>
                </a:cubicBezTo>
                <a:cubicBezTo>
                  <a:pt x="2878262" y="96336"/>
                  <a:pt x="2969902" y="111761"/>
                  <a:pt x="2854325" y="95250"/>
                </a:cubicBezTo>
                <a:cubicBezTo>
                  <a:pt x="2844800" y="92075"/>
                  <a:pt x="2835790" y="85725"/>
                  <a:pt x="2825750" y="85725"/>
                </a:cubicBezTo>
                <a:cubicBezTo>
                  <a:pt x="2785415" y="85725"/>
                  <a:pt x="2703554" y="91342"/>
                  <a:pt x="2654300" y="104775"/>
                </a:cubicBezTo>
                <a:cubicBezTo>
                  <a:pt x="2634927" y="110059"/>
                  <a:pt x="2616200" y="117475"/>
                  <a:pt x="2597150" y="123825"/>
                </a:cubicBezTo>
                <a:lnTo>
                  <a:pt x="2568575" y="133350"/>
                </a:lnTo>
                <a:lnTo>
                  <a:pt x="2540000" y="142875"/>
                </a:lnTo>
                <a:cubicBezTo>
                  <a:pt x="2454275" y="139700"/>
                  <a:pt x="2368452" y="138539"/>
                  <a:pt x="2282825" y="133350"/>
                </a:cubicBezTo>
                <a:cubicBezTo>
                  <a:pt x="2180505" y="127149"/>
                  <a:pt x="2262331" y="127346"/>
                  <a:pt x="2197100" y="114300"/>
                </a:cubicBezTo>
                <a:cubicBezTo>
                  <a:pt x="2175085" y="109897"/>
                  <a:pt x="2152615" y="108189"/>
                  <a:pt x="2130425" y="104775"/>
                </a:cubicBezTo>
                <a:cubicBezTo>
                  <a:pt x="2111337" y="101838"/>
                  <a:pt x="2092580" y="95802"/>
                  <a:pt x="2073275" y="95250"/>
                </a:cubicBezTo>
                <a:cubicBezTo>
                  <a:pt x="1870133" y="89446"/>
                  <a:pt x="1666875" y="88900"/>
                  <a:pt x="1463675" y="85725"/>
                </a:cubicBezTo>
                <a:cubicBezTo>
                  <a:pt x="1322255" y="57441"/>
                  <a:pt x="1568395" y="104387"/>
                  <a:pt x="1254125" y="66675"/>
                </a:cubicBezTo>
                <a:cubicBezTo>
                  <a:pt x="1228130" y="63556"/>
                  <a:pt x="1203844" y="51328"/>
                  <a:pt x="1177925" y="47625"/>
                </a:cubicBezTo>
                <a:cubicBezTo>
                  <a:pt x="1062348" y="31114"/>
                  <a:pt x="1153988" y="46539"/>
                  <a:pt x="1073150" y="28575"/>
                </a:cubicBezTo>
                <a:cubicBezTo>
                  <a:pt x="1057346" y="25063"/>
                  <a:pt x="1041516" y="21575"/>
                  <a:pt x="1025525" y="19050"/>
                </a:cubicBezTo>
                <a:cubicBezTo>
                  <a:pt x="981173" y="12047"/>
                  <a:pt x="892175" y="0"/>
                  <a:pt x="892175" y="0"/>
                </a:cubicBezTo>
                <a:cubicBezTo>
                  <a:pt x="806450" y="3175"/>
                  <a:pt x="720606" y="4002"/>
                  <a:pt x="635000" y="9525"/>
                </a:cubicBezTo>
                <a:cubicBezTo>
                  <a:pt x="621936" y="10368"/>
                  <a:pt x="609901" y="17520"/>
                  <a:pt x="596900" y="19050"/>
                </a:cubicBezTo>
                <a:cubicBezTo>
                  <a:pt x="462901" y="34815"/>
                  <a:pt x="507434" y="20271"/>
                  <a:pt x="406400" y="38100"/>
                </a:cubicBezTo>
                <a:cubicBezTo>
                  <a:pt x="388492" y="41260"/>
                  <a:pt x="306102" y="56759"/>
                  <a:pt x="273050" y="66675"/>
                </a:cubicBezTo>
                <a:cubicBezTo>
                  <a:pt x="253816" y="72445"/>
                  <a:pt x="235858" y="83507"/>
                  <a:pt x="215900" y="85725"/>
                </a:cubicBezTo>
                <a:lnTo>
                  <a:pt x="130175" y="95250"/>
                </a:lnTo>
                <a:cubicBezTo>
                  <a:pt x="77503" y="112807"/>
                  <a:pt x="31750" y="46038"/>
                  <a:pt x="15875" y="8572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6134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全方位支持</a:t>
            </a:r>
            <a:r>
              <a:rPr lang="zh-CN" altLang="en-US" b="1" dirty="0" smtClean="0">
                <a:solidFill>
                  <a:srgbClr val="C00000"/>
                </a:solidFill>
              </a:rPr>
              <a:t>在线考试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考试期间可以关闭栏目，控制客户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地址范围</a:t>
            </a:r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2714612" y="5572140"/>
            <a:ext cx="3359150" cy="836112"/>
          </a:xfrm>
          <a:custGeom>
            <a:avLst/>
            <a:gdLst>
              <a:gd name="connsiteX0" fmla="*/ 15875 w 3359150"/>
              <a:gd name="connsiteY0" fmla="*/ 85725 h 836112"/>
              <a:gd name="connsiteX1" fmla="*/ 34925 w 3359150"/>
              <a:gd name="connsiteY1" fmla="*/ 333375 h 836112"/>
              <a:gd name="connsiteX2" fmla="*/ 44450 w 3359150"/>
              <a:gd name="connsiteY2" fmla="*/ 361950 h 836112"/>
              <a:gd name="connsiteX3" fmla="*/ 73025 w 3359150"/>
              <a:gd name="connsiteY3" fmla="*/ 466725 h 836112"/>
              <a:gd name="connsiteX4" fmla="*/ 111125 w 3359150"/>
              <a:gd name="connsiteY4" fmla="*/ 561975 h 836112"/>
              <a:gd name="connsiteX5" fmla="*/ 139700 w 3359150"/>
              <a:gd name="connsiteY5" fmla="*/ 638175 h 836112"/>
              <a:gd name="connsiteX6" fmla="*/ 177800 w 3359150"/>
              <a:gd name="connsiteY6" fmla="*/ 685800 h 836112"/>
              <a:gd name="connsiteX7" fmla="*/ 263525 w 3359150"/>
              <a:gd name="connsiteY7" fmla="*/ 695325 h 836112"/>
              <a:gd name="connsiteX8" fmla="*/ 311150 w 3359150"/>
              <a:gd name="connsiteY8" fmla="*/ 704850 h 836112"/>
              <a:gd name="connsiteX9" fmla="*/ 454025 w 3359150"/>
              <a:gd name="connsiteY9" fmla="*/ 714375 h 836112"/>
              <a:gd name="connsiteX10" fmla="*/ 549275 w 3359150"/>
              <a:gd name="connsiteY10" fmla="*/ 733425 h 836112"/>
              <a:gd name="connsiteX11" fmla="*/ 587375 w 3359150"/>
              <a:gd name="connsiteY11" fmla="*/ 742950 h 836112"/>
              <a:gd name="connsiteX12" fmla="*/ 644525 w 3359150"/>
              <a:gd name="connsiteY12" fmla="*/ 752475 h 836112"/>
              <a:gd name="connsiteX13" fmla="*/ 1339850 w 3359150"/>
              <a:gd name="connsiteY13" fmla="*/ 742950 h 836112"/>
              <a:gd name="connsiteX14" fmla="*/ 1444625 w 3359150"/>
              <a:gd name="connsiteY14" fmla="*/ 762000 h 836112"/>
              <a:gd name="connsiteX15" fmla="*/ 1492250 w 3359150"/>
              <a:gd name="connsiteY15" fmla="*/ 771525 h 836112"/>
              <a:gd name="connsiteX16" fmla="*/ 1530350 w 3359150"/>
              <a:gd name="connsiteY16" fmla="*/ 781050 h 836112"/>
              <a:gd name="connsiteX17" fmla="*/ 1673225 w 3359150"/>
              <a:gd name="connsiteY17" fmla="*/ 790575 h 836112"/>
              <a:gd name="connsiteX18" fmla="*/ 1787525 w 3359150"/>
              <a:gd name="connsiteY18" fmla="*/ 800100 h 836112"/>
              <a:gd name="connsiteX19" fmla="*/ 1863725 w 3359150"/>
              <a:gd name="connsiteY19" fmla="*/ 809625 h 836112"/>
              <a:gd name="connsiteX20" fmla="*/ 2178050 w 3359150"/>
              <a:gd name="connsiteY20" fmla="*/ 819150 h 836112"/>
              <a:gd name="connsiteX21" fmla="*/ 2701925 w 3359150"/>
              <a:gd name="connsiteY21" fmla="*/ 819150 h 836112"/>
              <a:gd name="connsiteX22" fmla="*/ 2778125 w 3359150"/>
              <a:gd name="connsiteY22" fmla="*/ 790575 h 836112"/>
              <a:gd name="connsiteX23" fmla="*/ 2816225 w 3359150"/>
              <a:gd name="connsiteY23" fmla="*/ 781050 h 836112"/>
              <a:gd name="connsiteX24" fmla="*/ 2892425 w 3359150"/>
              <a:gd name="connsiteY24" fmla="*/ 723900 h 836112"/>
              <a:gd name="connsiteX25" fmla="*/ 2921000 w 3359150"/>
              <a:gd name="connsiteY25" fmla="*/ 695325 h 836112"/>
              <a:gd name="connsiteX26" fmla="*/ 3006725 w 3359150"/>
              <a:gd name="connsiteY26" fmla="*/ 657225 h 836112"/>
              <a:gd name="connsiteX27" fmla="*/ 3035300 w 3359150"/>
              <a:gd name="connsiteY27" fmla="*/ 638175 h 836112"/>
              <a:gd name="connsiteX28" fmla="*/ 3111500 w 3359150"/>
              <a:gd name="connsiteY28" fmla="*/ 619125 h 836112"/>
              <a:gd name="connsiteX29" fmla="*/ 3140075 w 3359150"/>
              <a:gd name="connsiteY29" fmla="*/ 609600 h 836112"/>
              <a:gd name="connsiteX30" fmla="*/ 3311525 w 3359150"/>
              <a:gd name="connsiteY30" fmla="*/ 619125 h 836112"/>
              <a:gd name="connsiteX31" fmla="*/ 3349625 w 3359150"/>
              <a:gd name="connsiteY31" fmla="*/ 609600 h 836112"/>
              <a:gd name="connsiteX32" fmla="*/ 3359150 w 3359150"/>
              <a:gd name="connsiteY32" fmla="*/ 571500 h 836112"/>
              <a:gd name="connsiteX33" fmla="*/ 3349625 w 3359150"/>
              <a:gd name="connsiteY33" fmla="*/ 495300 h 836112"/>
              <a:gd name="connsiteX34" fmla="*/ 3311525 w 3359150"/>
              <a:gd name="connsiteY34" fmla="*/ 409575 h 836112"/>
              <a:gd name="connsiteX35" fmla="*/ 3254375 w 3359150"/>
              <a:gd name="connsiteY35" fmla="*/ 352425 h 836112"/>
              <a:gd name="connsiteX36" fmla="*/ 3197225 w 3359150"/>
              <a:gd name="connsiteY36" fmla="*/ 266700 h 836112"/>
              <a:gd name="connsiteX37" fmla="*/ 3178175 w 3359150"/>
              <a:gd name="connsiteY37" fmla="*/ 238125 h 836112"/>
              <a:gd name="connsiteX38" fmla="*/ 3149600 w 3359150"/>
              <a:gd name="connsiteY38" fmla="*/ 219075 h 836112"/>
              <a:gd name="connsiteX39" fmla="*/ 3140075 w 3359150"/>
              <a:gd name="connsiteY39" fmla="*/ 190500 h 836112"/>
              <a:gd name="connsiteX40" fmla="*/ 3044825 w 3359150"/>
              <a:gd name="connsiteY40" fmla="*/ 142875 h 836112"/>
              <a:gd name="connsiteX41" fmla="*/ 3006725 w 3359150"/>
              <a:gd name="connsiteY41" fmla="*/ 123825 h 836112"/>
              <a:gd name="connsiteX42" fmla="*/ 2959100 w 3359150"/>
              <a:gd name="connsiteY42" fmla="*/ 114300 h 836112"/>
              <a:gd name="connsiteX43" fmla="*/ 2854325 w 3359150"/>
              <a:gd name="connsiteY43" fmla="*/ 95250 h 836112"/>
              <a:gd name="connsiteX44" fmla="*/ 2825750 w 3359150"/>
              <a:gd name="connsiteY44" fmla="*/ 85725 h 836112"/>
              <a:gd name="connsiteX45" fmla="*/ 2654300 w 3359150"/>
              <a:gd name="connsiteY45" fmla="*/ 104775 h 836112"/>
              <a:gd name="connsiteX46" fmla="*/ 2597150 w 3359150"/>
              <a:gd name="connsiteY46" fmla="*/ 123825 h 836112"/>
              <a:gd name="connsiteX47" fmla="*/ 2568575 w 3359150"/>
              <a:gd name="connsiteY47" fmla="*/ 133350 h 836112"/>
              <a:gd name="connsiteX48" fmla="*/ 2540000 w 3359150"/>
              <a:gd name="connsiteY48" fmla="*/ 142875 h 836112"/>
              <a:gd name="connsiteX49" fmla="*/ 2282825 w 3359150"/>
              <a:gd name="connsiteY49" fmla="*/ 133350 h 836112"/>
              <a:gd name="connsiteX50" fmla="*/ 2197100 w 3359150"/>
              <a:gd name="connsiteY50" fmla="*/ 114300 h 836112"/>
              <a:gd name="connsiteX51" fmla="*/ 2130425 w 3359150"/>
              <a:gd name="connsiteY51" fmla="*/ 104775 h 836112"/>
              <a:gd name="connsiteX52" fmla="*/ 2073275 w 3359150"/>
              <a:gd name="connsiteY52" fmla="*/ 95250 h 836112"/>
              <a:gd name="connsiteX53" fmla="*/ 1463675 w 3359150"/>
              <a:gd name="connsiteY53" fmla="*/ 85725 h 836112"/>
              <a:gd name="connsiteX54" fmla="*/ 1254125 w 3359150"/>
              <a:gd name="connsiteY54" fmla="*/ 66675 h 836112"/>
              <a:gd name="connsiteX55" fmla="*/ 1177925 w 3359150"/>
              <a:gd name="connsiteY55" fmla="*/ 47625 h 836112"/>
              <a:gd name="connsiteX56" fmla="*/ 1073150 w 3359150"/>
              <a:gd name="connsiteY56" fmla="*/ 28575 h 836112"/>
              <a:gd name="connsiteX57" fmla="*/ 1025525 w 3359150"/>
              <a:gd name="connsiteY57" fmla="*/ 19050 h 836112"/>
              <a:gd name="connsiteX58" fmla="*/ 892175 w 3359150"/>
              <a:gd name="connsiteY58" fmla="*/ 0 h 836112"/>
              <a:gd name="connsiteX59" fmla="*/ 635000 w 3359150"/>
              <a:gd name="connsiteY59" fmla="*/ 9525 h 836112"/>
              <a:gd name="connsiteX60" fmla="*/ 596900 w 3359150"/>
              <a:gd name="connsiteY60" fmla="*/ 19050 h 836112"/>
              <a:gd name="connsiteX61" fmla="*/ 406400 w 3359150"/>
              <a:gd name="connsiteY61" fmla="*/ 38100 h 836112"/>
              <a:gd name="connsiteX62" fmla="*/ 273050 w 3359150"/>
              <a:gd name="connsiteY62" fmla="*/ 66675 h 836112"/>
              <a:gd name="connsiteX63" fmla="*/ 215900 w 3359150"/>
              <a:gd name="connsiteY63" fmla="*/ 85725 h 836112"/>
              <a:gd name="connsiteX64" fmla="*/ 130175 w 3359150"/>
              <a:gd name="connsiteY64" fmla="*/ 95250 h 836112"/>
              <a:gd name="connsiteX65" fmla="*/ 15875 w 3359150"/>
              <a:gd name="connsiteY65" fmla="*/ 85725 h 83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59150" h="836112">
                <a:moveTo>
                  <a:pt x="15875" y="85725"/>
                </a:moveTo>
                <a:cubicBezTo>
                  <a:pt x="0" y="125412"/>
                  <a:pt x="21625" y="260227"/>
                  <a:pt x="34925" y="333375"/>
                </a:cubicBezTo>
                <a:cubicBezTo>
                  <a:pt x="36721" y="343253"/>
                  <a:pt x="42015" y="352210"/>
                  <a:pt x="44450" y="361950"/>
                </a:cubicBezTo>
                <a:cubicBezTo>
                  <a:pt x="54902" y="403756"/>
                  <a:pt x="52591" y="425857"/>
                  <a:pt x="73025" y="466725"/>
                </a:cubicBezTo>
                <a:cubicBezTo>
                  <a:pt x="96894" y="514463"/>
                  <a:pt x="93470" y="503125"/>
                  <a:pt x="111125" y="561975"/>
                </a:cubicBezTo>
                <a:cubicBezTo>
                  <a:pt x="140393" y="659536"/>
                  <a:pt x="97116" y="538813"/>
                  <a:pt x="139700" y="638175"/>
                </a:cubicBezTo>
                <a:cubicBezTo>
                  <a:pt x="150574" y="663547"/>
                  <a:pt x="143461" y="677215"/>
                  <a:pt x="177800" y="685800"/>
                </a:cubicBezTo>
                <a:cubicBezTo>
                  <a:pt x="205692" y="692773"/>
                  <a:pt x="235063" y="691259"/>
                  <a:pt x="263525" y="695325"/>
                </a:cubicBezTo>
                <a:cubicBezTo>
                  <a:pt x="279552" y="697615"/>
                  <a:pt x="295041" y="703239"/>
                  <a:pt x="311150" y="704850"/>
                </a:cubicBezTo>
                <a:cubicBezTo>
                  <a:pt x="358644" y="709599"/>
                  <a:pt x="406400" y="711200"/>
                  <a:pt x="454025" y="714375"/>
                </a:cubicBezTo>
                <a:cubicBezTo>
                  <a:pt x="542522" y="736499"/>
                  <a:pt x="432504" y="710071"/>
                  <a:pt x="549275" y="733425"/>
                </a:cubicBezTo>
                <a:cubicBezTo>
                  <a:pt x="562112" y="735992"/>
                  <a:pt x="574538" y="740383"/>
                  <a:pt x="587375" y="742950"/>
                </a:cubicBezTo>
                <a:cubicBezTo>
                  <a:pt x="606313" y="746738"/>
                  <a:pt x="625475" y="749300"/>
                  <a:pt x="644525" y="752475"/>
                </a:cubicBezTo>
                <a:cubicBezTo>
                  <a:pt x="1193811" y="730504"/>
                  <a:pt x="962048" y="726524"/>
                  <a:pt x="1339850" y="742950"/>
                </a:cubicBezTo>
                <a:cubicBezTo>
                  <a:pt x="1457491" y="766478"/>
                  <a:pt x="1310573" y="737627"/>
                  <a:pt x="1444625" y="762000"/>
                </a:cubicBezTo>
                <a:cubicBezTo>
                  <a:pt x="1460553" y="764896"/>
                  <a:pt x="1476446" y="768013"/>
                  <a:pt x="1492250" y="771525"/>
                </a:cubicBezTo>
                <a:cubicBezTo>
                  <a:pt x="1505029" y="774365"/>
                  <a:pt x="1517331" y="779680"/>
                  <a:pt x="1530350" y="781050"/>
                </a:cubicBezTo>
                <a:cubicBezTo>
                  <a:pt x="1577818" y="786047"/>
                  <a:pt x="1625625" y="787049"/>
                  <a:pt x="1673225" y="790575"/>
                </a:cubicBezTo>
                <a:lnTo>
                  <a:pt x="1787525" y="800100"/>
                </a:lnTo>
                <a:cubicBezTo>
                  <a:pt x="1812996" y="802647"/>
                  <a:pt x="1838158" y="808378"/>
                  <a:pt x="1863725" y="809625"/>
                </a:cubicBezTo>
                <a:cubicBezTo>
                  <a:pt x="1968424" y="814732"/>
                  <a:pt x="2073275" y="815975"/>
                  <a:pt x="2178050" y="819150"/>
                </a:cubicBezTo>
                <a:cubicBezTo>
                  <a:pt x="2415513" y="836112"/>
                  <a:pt x="2342149" y="835140"/>
                  <a:pt x="2701925" y="819150"/>
                </a:cubicBezTo>
                <a:cubicBezTo>
                  <a:pt x="2738907" y="817506"/>
                  <a:pt x="2744470" y="803196"/>
                  <a:pt x="2778125" y="790575"/>
                </a:cubicBezTo>
                <a:cubicBezTo>
                  <a:pt x="2790382" y="785978"/>
                  <a:pt x="2803525" y="784225"/>
                  <a:pt x="2816225" y="781050"/>
                </a:cubicBezTo>
                <a:cubicBezTo>
                  <a:pt x="2841625" y="762000"/>
                  <a:pt x="2869974" y="746351"/>
                  <a:pt x="2892425" y="723900"/>
                </a:cubicBezTo>
                <a:cubicBezTo>
                  <a:pt x="2901950" y="714375"/>
                  <a:pt x="2910039" y="703155"/>
                  <a:pt x="2921000" y="695325"/>
                </a:cubicBezTo>
                <a:cubicBezTo>
                  <a:pt x="2944566" y="678492"/>
                  <a:pt x="2981833" y="669671"/>
                  <a:pt x="3006725" y="657225"/>
                </a:cubicBezTo>
                <a:cubicBezTo>
                  <a:pt x="3016964" y="652105"/>
                  <a:pt x="3025061" y="643295"/>
                  <a:pt x="3035300" y="638175"/>
                </a:cubicBezTo>
                <a:cubicBezTo>
                  <a:pt x="3057073" y="627289"/>
                  <a:pt x="3089763" y="624559"/>
                  <a:pt x="3111500" y="619125"/>
                </a:cubicBezTo>
                <a:cubicBezTo>
                  <a:pt x="3121240" y="616690"/>
                  <a:pt x="3130550" y="612775"/>
                  <a:pt x="3140075" y="609600"/>
                </a:cubicBezTo>
                <a:cubicBezTo>
                  <a:pt x="3197225" y="612775"/>
                  <a:pt x="3254287" y="619125"/>
                  <a:pt x="3311525" y="619125"/>
                </a:cubicBezTo>
                <a:cubicBezTo>
                  <a:pt x="3324616" y="619125"/>
                  <a:pt x="3340368" y="618857"/>
                  <a:pt x="3349625" y="609600"/>
                </a:cubicBezTo>
                <a:cubicBezTo>
                  <a:pt x="3358882" y="600343"/>
                  <a:pt x="3355975" y="584200"/>
                  <a:pt x="3359150" y="571500"/>
                </a:cubicBezTo>
                <a:cubicBezTo>
                  <a:pt x="3355975" y="546100"/>
                  <a:pt x="3354988" y="520329"/>
                  <a:pt x="3349625" y="495300"/>
                </a:cubicBezTo>
                <a:cubicBezTo>
                  <a:pt x="3343230" y="465457"/>
                  <a:pt x="3332435" y="433099"/>
                  <a:pt x="3311525" y="409575"/>
                </a:cubicBezTo>
                <a:cubicBezTo>
                  <a:pt x="3293627" y="389439"/>
                  <a:pt x="3269319" y="374841"/>
                  <a:pt x="3254375" y="352425"/>
                </a:cubicBezTo>
                <a:lnTo>
                  <a:pt x="3197225" y="266700"/>
                </a:lnTo>
                <a:cubicBezTo>
                  <a:pt x="3190875" y="257175"/>
                  <a:pt x="3187700" y="244475"/>
                  <a:pt x="3178175" y="238125"/>
                </a:cubicBezTo>
                <a:lnTo>
                  <a:pt x="3149600" y="219075"/>
                </a:lnTo>
                <a:cubicBezTo>
                  <a:pt x="3146425" y="209550"/>
                  <a:pt x="3147175" y="197600"/>
                  <a:pt x="3140075" y="190500"/>
                </a:cubicBezTo>
                <a:cubicBezTo>
                  <a:pt x="3087226" y="137651"/>
                  <a:pt x="3096450" y="162234"/>
                  <a:pt x="3044825" y="142875"/>
                </a:cubicBezTo>
                <a:cubicBezTo>
                  <a:pt x="3031530" y="137889"/>
                  <a:pt x="3020195" y="128315"/>
                  <a:pt x="3006725" y="123825"/>
                </a:cubicBezTo>
                <a:cubicBezTo>
                  <a:pt x="2991366" y="118705"/>
                  <a:pt x="2974904" y="117812"/>
                  <a:pt x="2959100" y="114300"/>
                </a:cubicBezTo>
                <a:cubicBezTo>
                  <a:pt x="2878262" y="96336"/>
                  <a:pt x="2969902" y="111761"/>
                  <a:pt x="2854325" y="95250"/>
                </a:cubicBezTo>
                <a:cubicBezTo>
                  <a:pt x="2844800" y="92075"/>
                  <a:pt x="2835790" y="85725"/>
                  <a:pt x="2825750" y="85725"/>
                </a:cubicBezTo>
                <a:cubicBezTo>
                  <a:pt x="2785415" y="85725"/>
                  <a:pt x="2703554" y="91342"/>
                  <a:pt x="2654300" y="104775"/>
                </a:cubicBezTo>
                <a:cubicBezTo>
                  <a:pt x="2634927" y="110059"/>
                  <a:pt x="2616200" y="117475"/>
                  <a:pt x="2597150" y="123825"/>
                </a:cubicBezTo>
                <a:lnTo>
                  <a:pt x="2568575" y="133350"/>
                </a:lnTo>
                <a:lnTo>
                  <a:pt x="2540000" y="142875"/>
                </a:lnTo>
                <a:cubicBezTo>
                  <a:pt x="2454275" y="139700"/>
                  <a:pt x="2368452" y="138539"/>
                  <a:pt x="2282825" y="133350"/>
                </a:cubicBezTo>
                <a:cubicBezTo>
                  <a:pt x="2180505" y="127149"/>
                  <a:pt x="2262331" y="127346"/>
                  <a:pt x="2197100" y="114300"/>
                </a:cubicBezTo>
                <a:cubicBezTo>
                  <a:pt x="2175085" y="109897"/>
                  <a:pt x="2152615" y="108189"/>
                  <a:pt x="2130425" y="104775"/>
                </a:cubicBezTo>
                <a:cubicBezTo>
                  <a:pt x="2111337" y="101838"/>
                  <a:pt x="2092580" y="95802"/>
                  <a:pt x="2073275" y="95250"/>
                </a:cubicBezTo>
                <a:cubicBezTo>
                  <a:pt x="1870133" y="89446"/>
                  <a:pt x="1666875" y="88900"/>
                  <a:pt x="1463675" y="85725"/>
                </a:cubicBezTo>
                <a:cubicBezTo>
                  <a:pt x="1322255" y="57441"/>
                  <a:pt x="1568395" y="104387"/>
                  <a:pt x="1254125" y="66675"/>
                </a:cubicBezTo>
                <a:cubicBezTo>
                  <a:pt x="1228130" y="63556"/>
                  <a:pt x="1203844" y="51328"/>
                  <a:pt x="1177925" y="47625"/>
                </a:cubicBezTo>
                <a:cubicBezTo>
                  <a:pt x="1062348" y="31114"/>
                  <a:pt x="1153988" y="46539"/>
                  <a:pt x="1073150" y="28575"/>
                </a:cubicBezTo>
                <a:cubicBezTo>
                  <a:pt x="1057346" y="25063"/>
                  <a:pt x="1041516" y="21575"/>
                  <a:pt x="1025525" y="19050"/>
                </a:cubicBezTo>
                <a:cubicBezTo>
                  <a:pt x="981173" y="12047"/>
                  <a:pt x="892175" y="0"/>
                  <a:pt x="892175" y="0"/>
                </a:cubicBezTo>
                <a:cubicBezTo>
                  <a:pt x="806450" y="3175"/>
                  <a:pt x="720606" y="4002"/>
                  <a:pt x="635000" y="9525"/>
                </a:cubicBezTo>
                <a:cubicBezTo>
                  <a:pt x="621936" y="10368"/>
                  <a:pt x="609901" y="17520"/>
                  <a:pt x="596900" y="19050"/>
                </a:cubicBezTo>
                <a:cubicBezTo>
                  <a:pt x="462901" y="34815"/>
                  <a:pt x="507434" y="20271"/>
                  <a:pt x="406400" y="38100"/>
                </a:cubicBezTo>
                <a:cubicBezTo>
                  <a:pt x="388492" y="41260"/>
                  <a:pt x="306102" y="56759"/>
                  <a:pt x="273050" y="66675"/>
                </a:cubicBezTo>
                <a:cubicBezTo>
                  <a:pt x="253816" y="72445"/>
                  <a:pt x="235858" y="83507"/>
                  <a:pt x="215900" y="85725"/>
                </a:cubicBezTo>
                <a:lnTo>
                  <a:pt x="130175" y="95250"/>
                </a:lnTo>
                <a:cubicBezTo>
                  <a:pt x="77503" y="112807"/>
                  <a:pt x="31750" y="46038"/>
                  <a:pt x="15875" y="8572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全方位支持</a:t>
            </a:r>
            <a:r>
              <a:rPr lang="zh-CN" altLang="en-US" b="1" dirty="0" smtClean="0">
                <a:solidFill>
                  <a:srgbClr val="C00000"/>
                </a:solidFill>
              </a:rPr>
              <a:t>在线考试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实时监测学生交换账号互相抄袭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643182"/>
            <a:ext cx="4714908" cy="44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性能！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单台普通笔记本能够支撑数百人同时在线考试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案例：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上海大学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单台服务器支撑全校</a:t>
            </a:r>
            <a:r>
              <a:rPr lang="en-US" altLang="zh-CN" dirty="0" smtClean="0"/>
              <a:t>3000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国防科大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1GB</a:t>
            </a:r>
            <a:r>
              <a:rPr lang="zh-CN" altLang="en-US" dirty="0" smtClean="0"/>
              <a:t>内存台式机的抗压测试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北航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P4 1GB</a:t>
            </a:r>
            <a:r>
              <a:rPr lang="zh-CN" altLang="en-US" dirty="0" smtClean="0"/>
              <a:t>台式机 </a:t>
            </a:r>
            <a:r>
              <a:rPr lang="en-US" altLang="zh-CN" dirty="0" smtClean="0"/>
              <a:t>350</a:t>
            </a:r>
            <a:r>
              <a:rPr lang="zh-CN" altLang="en-US" dirty="0" smtClean="0"/>
              <a:t>人考试</a:t>
            </a:r>
            <a:endParaRPr lang="en-US" altLang="zh-CN" dirty="0" smtClean="0"/>
          </a:p>
          <a:p>
            <a:pPr lvl="2">
              <a:buNone/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898" y="3929090"/>
            <a:ext cx="362210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安全性！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在线评判系统极易出现安全性问题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安全性如何保障？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长时间使用验证</a:t>
            </a:r>
            <a:r>
              <a:rPr lang="en-US" altLang="zh-CN" dirty="0" smtClean="0"/>
              <a:t>+</a:t>
            </a:r>
            <a:r>
              <a:rPr lang="zh-CN" altLang="en-US" dirty="0" smtClean="0"/>
              <a:t>高水平的攻防测试</a:t>
            </a:r>
          </a:p>
          <a:p>
            <a:pPr lvl="1"/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472"/>
            <a:ext cx="3929058" cy="328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27761"/>
            <a:ext cx="2857519" cy="32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71472" y="3857628"/>
            <a:ext cx="3286148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可维护性！</a:t>
            </a:r>
            <a:r>
              <a:rPr lang="zh-CN" altLang="en-US" dirty="0" smtClean="0"/>
              <a:t>安装的便捷性</a:t>
            </a:r>
            <a:endParaRPr lang="en-US" altLang="zh-CN" dirty="0" smtClean="0"/>
          </a:p>
          <a:p>
            <a:pPr lvl="1"/>
            <a:r>
              <a:rPr lang="zh-CN" altLang="en-US" sz="2600" dirty="0" smtClean="0"/>
              <a:t>一键式安装</a:t>
            </a:r>
            <a:endParaRPr lang="zh-CN" alt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643182"/>
            <a:ext cx="603448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6"/>
          <p:cNvGrpSpPr/>
          <p:nvPr/>
        </p:nvGrpSpPr>
        <p:grpSpPr>
          <a:xfrm>
            <a:off x="1000100" y="4143380"/>
            <a:ext cx="4357718" cy="1500198"/>
            <a:chOff x="1000100" y="4143380"/>
            <a:chExt cx="4357718" cy="1500198"/>
          </a:xfrm>
        </p:grpSpPr>
        <p:sp>
          <p:nvSpPr>
            <p:cNvPr id="5" name="矩形 4"/>
            <p:cNvSpPr/>
            <p:nvPr/>
          </p:nvSpPr>
          <p:spPr>
            <a:xfrm>
              <a:off x="1000100" y="4429132"/>
              <a:ext cx="4357718" cy="12144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3306" y="414338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itchFamily="49" charset="-122"/>
                  <a:ea typeface="楷体" pitchFamily="49" charset="-122"/>
                </a:rPr>
                <a:t>安装</a:t>
              </a:r>
              <a:r>
                <a:rPr lang="en-US" altLang="zh-CN" dirty="0" smtClean="0">
                  <a:latin typeface="楷体" pitchFamily="49" charset="-122"/>
                  <a:ea typeface="楷体" pitchFamily="49" charset="-122"/>
                </a:rPr>
                <a:t>Linux</a:t>
              </a:r>
              <a:endParaRPr lang="zh-CN" altLang="en-US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00100" y="5786454"/>
            <a:ext cx="5572164" cy="646331"/>
            <a:chOff x="857224" y="5143512"/>
            <a:chExt cx="5572164" cy="646331"/>
          </a:xfrm>
        </p:grpSpPr>
        <p:sp>
          <p:nvSpPr>
            <p:cNvPr id="9" name="矩形 8"/>
            <p:cNvSpPr/>
            <p:nvPr/>
          </p:nvSpPr>
          <p:spPr>
            <a:xfrm>
              <a:off x="857224" y="5214950"/>
              <a:ext cx="4357718" cy="42862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3504" y="5143512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</a:rPr>
                <a:t>下载</a:t>
              </a:r>
              <a:r>
                <a:rPr lang="en-US" altLang="zh-CN" dirty="0" smtClean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</a:rPr>
                <a:t>&amp;</a:t>
              </a:r>
              <a:r>
                <a:rPr lang="zh-CN" altLang="en-US" dirty="0" smtClean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</a:rPr>
                <a:t>执行安装包</a:t>
              </a:r>
              <a:endParaRPr lang="zh-CN" altLang="en-US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sz="3200" b="1" dirty="0" smtClean="0"/>
              <a:t>可维护性！</a:t>
            </a:r>
            <a:r>
              <a:rPr lang="zh-CN" altLang="en-US" sz="3200" dirty="0" smtClean="0"/>
              <a:t>数据的可靠性</a:t>
            </a:r>
            <a:endParaRPr lang="en-US" altLang="zh-CN" sz="3200" dirty="0" smtClean="0"/>
          </a:p>
          <a:p>
            <a:pPr lvl="1"/>
            <a:r>
              <a:rPr lang="zh-CN" altLang="en-US" sz="2600" dirty="0" smtClean="0"/>
              <a:t>手动备份，主要应用场景：</a:t>
            </a:r>
            <a:endParaRPr lang="en-US" altLang="zh-CN" sz="2600" dirty="0" smtClean="0"/>
          </a:p>
          <a:p>
            <a:pPr lvl="2"/>
            <a:r>
              <a:rPr lang="zh-CN" altLang="en-US" sz="1800" dirty="0" smtClean="0"/>
              <a:t>将系统数据从服务器→便携式“服务器”</a:t>
            </a:r>
            <a:endParaRPr lang="en-US" altLang="zh-CN" sz="1800" dirty="0" smtClean="0"/>
          </a:p>
          <a:p>
            <a:pPr lvl="1"/>
            <a:r>
              <a:rPr lang="zh-CN" altLang="en-US" sz="2200" dirty="0" smtClean="0"/>
              <a:t>自动备份，主要应用场景：</a:t>
            </a:r>
            <a:endParaRPr lang="en-US" altLang="zh-CN" sz="2200" dirty="0" smtClean="0"/>
          </a:p>
          <a:p>
            <a:pPr lvl="2"/>
            <a:r>
              <a:rPr lang="zh-CN" altLang="en-US" sz="1800" dirty="0" smtClean="0"/>
              <a:t>每周自动在指定存储设备上备份数据</a:t>
            </a:r>
            <a:endParaRPr lang="zh-CN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8466"/>
            <a:ext cx="9096346" cy="325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1142976" y="3929090"/>
            <a:ext cx="3714776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14340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通过浏览器备份数据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95376" y="5500726"/>
            <a:ext cx="3714776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5572164"/>
            <a:ext cx="18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自定义自动快照策略，保障数据可靠性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357298"/>
            <a:ext cx="3571900" cy="23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7143768" y="1714488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可维护性！</a:t>
            </a:r>
            <a:r>
              <a:rPr lang="zh-CN" altLang="en-US" dirty="0" smtClean="0"/>
              <a:t>系统升级的便捷性</a:t>
            </a: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44" y="4672317"/>
            <a:ext cx="6500826" cy="21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5" y="2224112"/>
            <a:ext cx="3967321" cy="30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虚尾箭头 13"/>
          <p:cNvSpPr/>
          <p:nvPr/>
        </p:nvSpPr>
        <p:spPr>
          <a:xfrm rot="1942935">
            <a:off x="2768293" y="4320481"/>
            <a:ext cx="785818" cy="42862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联系 8"/>
          <p:cNvSpPr/>
          <p:nvPr/>
        </p:nvSpPr>
        <p:spPr>
          <a:xfrm>
            <a:off x="3454381" y="1225729"/>
            <a:ext cx="4320480" cy="4320480"/>
          </a:xfrm>
          <a:prstGeom prst="flowChartConnector">
            <a:avLst/>
          </a:prstGeom>
          <a:solidFill>
            <a:srgbClr val="EBDD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5" name="图示 14"/>
          <p:cNvGraphicFramePr/>
          <p:nvPr/>
        </p:nvGraphicFramePr>
        <p:xfrm>
          <a:off x="857224" y="857232"/>
          <a:ext cx="71430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en-US" altLang="zh-CN" dirty="0" smtClean="0"/>
              <a:t>@</a:t>
            </a:r>
            <a:r>
              <a:rPr lang="zh-CN" altLang="en-US" dirty="0" smtClean="0"/>
              <a:t>北航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历史：</a:t>
            </a:r>
            <a:r>
              <a:rPr lang="zh-CN" altLang="en-US" dirty="0" smtClean="0"/>
              <a:t>研发始于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，初期目标：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能够用于考试，</a:t>
            </a:r>
            <a:r>
              <a:rPr lang="zh-CN" altLang="en-US" b="1" dirty="0" smtClean="0">
                <a:solidFill>
                  <a:srgbClr val="C00000"/>
                </a:solidFill>
              </a:rPr>
              <a:t>性能</a:t>
            </a:r>
            <a:r>
              <a:rPr lang="zh-CN" altLang="en-US" dirty="0" smtClean="0"/>
              <a:t>是关键</a:t>
            </a:r>
            <a:endParaRPr lang="en-US" altLang="zh-CN" dirty="0" smtClean="0"/>
          </a:p>
          <a:p>
            <a:pPr lvl="2"/>
            <a:r>
              <a:rPr lang="zh-CN" altLang="en-US" b="1" dirty="0" smtClean="0">
                <a:solidFill>
                  <a:srgbClr val="C00000"/>
                </a:solidFill>
              </a:rPr>
              <a:t>前车之鉴</a:t>
            </a:r>
            <a:r>
              <a:rPr lang="zh-CN" altLang="en-US" dirty="0" smtClean="0"/>
              <a:t>：学院前期有一个类似系统，考试期间</a:t>
            </a:r>
            <a:r>
              <a:rPr lang="en-US" altLang="zh-CN" dirty="0" smtClean="0"/>
              <a:t>120</a:t>
            </a:r>
            <a:r>
              <a:rPr lang="zh-CN" altLang="en-US" dirty="0" smtClean="0"/>
              <a:t>人左右同时登录，系统瘫痪，引发教学事故。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CourseGrading</a:t>
            </a:r>
            <a:r>
              <a:rPr lang="zh-CN" altLang="en-US" dirty="0" smtClean="0"/>
              <a:t>要解决使用普通</a:t>
            </a:r>
            <a:r>
              <a:rPr lang="en-US" altLang="zh-CN" dirty="0" smtClean="0"/>
              <a:t>P4</a:t>
            </a:r>
            <a:r>
              <a:rPr lang="zh-CN" altLang="en-US" dirty="0" smtClean="0"/>
              <a:t>台式机，支撑</a:t>
            </a:r>
            <a:r>
              <a:rPr lang="en-US" altLang="zh-CN" dirty="0" smtClean="0"/>
              <a:t>350</a:t>
            </a:r>
            <a:r>
              <a:rPr lang="zh-CN" altLang="en-US" dirty="0" smtClean="0"/>
              <a:t>人同时在线考试！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能够</a:t>
            </a:r>
            <a:r>
              <a:rPr lang="zh-CN" altLang="en-US" b="1" dirty="0" smtClean="0">
                <a:solidFill>
                  <a:srgbClr val="C00000"/>
                </a:solidFill>
              </a:rPr>
              <a:t>有效</a:t>
            </a:r>
            <a:r>
              <a:rPr lang="zh-CN" altLang="en-US" dirty="0" smtClean="0"/>
              <a:t>检测抄袭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具备基本的课程管理功能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5643578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目标背后</a:t>
            </a:r>
            <a:r>
              <a:rPr lang="zh-CN" altLang="en-US" sz="2800" dirty="0" smtClean="0">
                <a:solidFill>
                  <a:srgbClr val="C00000"/>
                </a:solidFill>
              </a:rPr>
              <a:t>：</a:t>
            </a:r>
            <a:r>
              <a:rPr lang="zh-CN" altLang="en-US" sz="28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如何减少教师课堂教学之外的时间投入，又能保障学生的教学效果！</a:t>
            </a:r>
            <a:endParaRPr lang="zh-CN" altLang="en-US" sz="280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是什么？</a:t>
            </a:r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323528" y="5085184"/>
            <a:ext cx="8424936" cy="1368152"/>
            <a:chOff x="539552" y="5085184"/>
            <a:chExt cx="8424936" cy="1368152"/>
          </a:xfrm>
        </p:grpSpPr>
        <p:sp>
          <p:nvSpPr>
            <p:cNvPr id="36" name="立方体 35"/>
            <p:cNvSpPr/>
            <p:nvPr/>
          </p:nvSpPr>
          <p:spPr>
            <a:xfrm>
              <a:off x="539552" y="5085184"/>
              <a:ext cx="8424936" cy="1368152"/>
            </a:xfrm>
            <a:prstGeom prst="cube">
              <a:avLst>
                <a:gd name="adj" fmla="val 6888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91880" y="60840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系统管理与运维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326351" y="5157192"/>
              <a:ext cx="813600" cy="813600"/>
              <a:chOff x="1266502" y="238"/>
              <a:chExt cx="668789" cy="66878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266502" y="238"/>
                <a:ext cx="668789" cy="6687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1241735"/>
                  <a:satOff val="4976"/>
                  <a:lumOff val="1078"/>
                  <a:alphaOff val="0"/>
                </a:schemeClr>
              </a:fillRef>
              <a:effectRef idx="0">
                <a:schemeClr val="accent5">
                  <a:alpha val="50000"/>
                  <a:hueOff val="-1241735"/>
                  <a:satOff val="4976"/>
                  <a:lumOff val="107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6" name="椭圆 4"/>
              <p:cNvSpPr/>
              <p:nvPr/>
            </p:nvSpPr>
            <p:spPr>
              <a:xfrm>
                <a:off x="1364444" y="98180"/>
                <a:ext cx="472905" cy="47290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200" b="1" kern="1200" dirty="0" smtClean="0"/>
                  <a:t>系统备份</a:t>
                </a:r>
                <a:endParaRPr lang="zh-CN" altLang="en-US" sz="1200" b="1" kern="1200" dirty="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10128" y="5157192"/>
              <a:ext cx="812805" cy="812805"/>
              <a:chOff x="650660" y="255369"/>
              <a:chExt cx="668789" cy="668789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50660" y="255369"/>
                <a:ext cx="668789" cy="6687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9" name="椭圆 4"/>
              <p:cNvSpPr/>
              <p:nvPr/>
            </p:nvSpPr>
            <p:spPr>
              <a:xfrm>
                <a:off x="748602" y="353311"/>
                <a:ext cx="472905" cy="47290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200" b="1" kern="1200" dirty="0" smtClean="0"/>
                  <a:t>多课程管理</a:t>
                </a:r>
                <a:endParaRPr lang="zh-CN" altLang="en-US" sz="1200" b="1" kern="1200" dirty="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34463" y="5157192"/>
              <a:ext cx="813600" cy="813600"/>
              <a:chOff x="395430" y="871310"/>
              <a:chExt cx="668789" cy="668789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395430" y="871310"/>
                <a:ext cx="668789" cy="6687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8692142"/>
                  <a:satOff val="34835"/>
                  <a:lumOff val="7549"/>
                  <a:alphaOff val="0"/>
                </a:schemeClr>
              </a:fillRef>
              <a:effectRef idx="0">
                <a:schemeClr val="accent5">
                  <a:alpha val="50000"/>
                  <a:hueOff val="-8692142"/>
                  <a:satOff val="34835"/>
                  <a:lumOff val="7549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52" name="椭圆 4"/>
              <p:cNvSpPr/>
              <p:nvPr/>
            </p:nvSpPr>
            <p:spPr>
              <a:xfrm>
                <a:off x="493372" y="969252"/>
                <a:ext cx="472905" cy="47290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200" b="1" kern="1200" dirty="0" smtClean="0"/>
                  <a:t>系统升级</a:t>
                </a:r>
                <a:endParaRPr lang="zh-CN" altLang="en-US" sz="1200" b="1" kern="1200" dirty="0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342575" y="5157192"/>
              <a:ext cx="813600" cy="813600"/>
              <a:chOff x="1266502" y="1742382"/>
              <a:chExt cx="668789" cy="668789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266502" y="1742382"/>
                <a:ext cx="668789" cy="6687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6208672"/>
                  <a:satOff val="24882"/>
                  <a:lumOff val="5392"/>
                  <a:alphaOff val="0"/>
                </a:schemeClr>
              </a:fillRef>
              <a:effectRef idx="0">
                <a:schemeClr val="accent5">
                  <a:alpha val="50000"/>
                  <a:hueOff val="-6208672"/>
                  <a:satOff val="24882"/>
                  <a:lumOff val="5392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58" name="椭圆 4"/>
              <p:cNvSpPr/>
              <p:nvPr/>
            </p:nvSpPr>
            <p:spPr>
              <a:xfrm>
                <a:off x="1364445" y="1840324"/>
                <a:ext cx="472905" cy="47290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200" b="1" kern="1200" dirty="0" smtClean="0"/>
                  <a:t>系统迁移</a:t>
                </a:r>
                <a:endParaRPr lang="zh-CN" altLang="en-US" sz="1200" b="1" kern="1200" dirty="0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350687" y="5135680"/>
              <a:ext cx="813600" cy="813600"/>
              <a:chOff x="650561" y="1487251"/>
              <a:chExt cx="668789" cy="668789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50561" y="1487251"/>
                <a:ext cx="668789" cy="6687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7450407"/>
                  <a:satOff val="29858"/>
                  <a:lumOff val="6471"/>
                  <a:alphaOff val="0"/>
                </a:schemeClr>
              </a:fillRef>
              <a:effectRef idx="0">
                <a:schemeClr val="accent5">
                  <a:alpha val="50000"/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64" name="椭圆 4"/>
              <p:cNvSpPr/>
              <p:nvPr/>
            </p:nvSpPr>
            <p:spPr>
              <a:xfrm>
                <a:off x="748503" y="1585193"/>
                <a:ext cx="472905" cy="47290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200" b="1" dirty="0" smtClean="0"/>
                  <a:t>系统性能</a:t>
                </a:r>
                <a:endParaRPr lang="zh-CN" altLang="en-US" sz="1200" b="1" kern="1200" dirty="0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7358799" y="5157192"/>
              <a:ext cx="813600" cy="813600"/>
              <a:chOff x="650561" y="255369"/>
              <a:chExt cx="668789" cy="668789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50561" y="255369"/>
                <a:ext cx="668789" cy="6687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0" name="椭圆 4"/>
              <p:cNvSpPr/>
              <p:nvPr/>
            </p:nvSpPr>
            <p:spPr>
              <a:xfrm>
                <a:off x="748503" y="353311"/>
                <a:ext cx="472905" cy="47290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200" b="1" dirty="0" smtClean="0"/>
                  <a:t>系统外观</a:t>
                </a:r>
                <a:endParaRPr lang="zh-CN" altLang="en-US" sz="1200" b="1" kern="1200" dirty="0"/>
              </a:p>
            </p:txBody>
          </p:sp>
        </p:grpSp>
        <p:grpSp>
          <p:nvGrpSpPr>
            <p:cNvPr id="74" name="组合 73"/>
            <p:cNvGrpSpPr>
              <a:grpSpLocks/>
            </p:cNvGrpSpPr>
            <p:nvPr/>
          </p:nvGrpSpPr>
          <p:grpSpPr>
            <a:xfrm>
              <a:off x="2318239" y="5157192"/>
              <a:ext cx="813600" cy="813600"/>
              <a:chOff x="395430" y="871310"/>
              <a:chExt cx="668789" cy="668789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395430" y="871310"/>
                <a:ext cx="668789" cy="6687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8692142"/>
                  <a:satOff val="34835"/>
                  <a:lumOff val="7549"/>
                  <a:alphaOff val="0"/>
                </a:schemeClr>
              </a:fillRef>
              <a:effectRef idx="0">
                <a:schemeClr val="accent5">
                  <a:alpha val="50000"/>
                  <a:hueOff val="-8692142"/>
                  <a:satOff val="34835"/>
                  <a:lumOff val="7549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6" name="椭圆 4"/>
              <p:cNvSpPr/>
              <p:nvPr/>
            </p:nvSpPr>
            <p:spPr>
              <a:xfrm>
                <a:off x="493372" y="969252"/>
                <a:ext cx="472905" cy="47290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200" b="1" dirty="0" smtClean="0"/>
                  <a:t>教师权限管理</a:t>
                </a:r>
                <a:endParaRPr lang="zh-CN" altLang="en-US" sz="1200" b="1" kern="1200" dirty="0"/>
              </a:p>
            </p:txBody>
          </p:sp>
        </p:grpSp>
      </p:grpSp>
      <p:graphicFrame>
        <p:nvGraphicFramePr>
          <p:cNvPr id="80" name="内容占位符 3"/>
          <p:cNvGraphicFramePr>
            <a:graphicFrameLocks noGrp="1"/>
          </p:cNvGraphicFramePr>
          <p:nvPr>
            <p:ph idx="1"/>
          </p:nvPr>
        </p:nvGraphicFramePr>
        <p:xfrm>
          <a:off x="1115616" y="1124744"/>
          <a:ext cx="3000396" cy="241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1" name="图示 80"/>
          <p:cNvGraphicFramePr/>
          <p:nvPr/>
        </p:nvGraphicFramePr>
        <p:xfrm>
          <a:off x="3923928" y="1463040"/>
          <a:ext cx="2376264" cy="196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2" name="图示 81"/>
          <p:cNvGraphicFramePr/>
          <p:nvPr/>
        </p:nvGraphicFramePr>
        <p:xfrm>
          <a:off x="6228184" y="1484784"/>
          <a:ext cx="2520280" cy="196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86" name="组合 85"/>
          <p:cNvGrpSpPr/>
          <p:nvPr/>
        </p:nvGrpSpPr>
        <p:grpSpPr>
          <a:xfrm>
            <a:off x="323528" y="3645024"/>
            <a:ext cx="8424936" cy="1377444"/>
            <a:chOff x="179512" y="3645024"/>
            <a:chExt cx="8424936" cy="1377444"/>
          </a:xfrm>
        </p:grpSpPr>
        <p:grpSp>
          <p:nvGrpSpPr>
            <p:cNvPr id="77" name="组合 76"/>
            <p:cNvGrpSpPr/>
            <p:nvPr/>
          </p:nvGrpSpPr>
          <p:grpSpPr>
            <a:xfrm>
              <a:off x="179512" y="3645024"/>
              <a:ext cx="8424936" cy="1377444"/>
              <a:chOff x="539552" y="3645024"/>
              <a:chExt cx="8424936" cy="1377444"/>
            </a:xfrm>
          </p:grpSpPr>
          <p:sp>
            <p:nvSpPr>
              <p:cNvPr id="5" name="立方体 4"/>
              <p:cNvSpPr/>
              <p:nvPr/>
            </p:nvSpPr>
            <p:spPr>
              <a:xfrm>
                <a:off x="539552" y="3645024"/>
                <a:ext cx="8424936" cy="1368152"/>
              </a:xfrm>
              <a:prstGeom prst="cube">
                <a:avLst>
                  <a:gd name="adj" fmla="val 68885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Diagram group"/>
              <p:cNvGrpSpPr/>
              <p:nvPr/>
            </p:nvGrpSpPr>
            <p:grpSpPr>
              <a:xfrm>
                <a:off x="1187624" y="3717032"/>
                <a:ext cx="783024" cy="783024"/>
                <a:chOff x="2346933" y="2472"/>
                <a:chExt cx="783024" cy="78302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2346933" y="2472"/>
                  <a:ext cx="783024" cy="783024"/>
                  <a:chOff x="2346933" y="2472"/>
                  <a:chExt cx="783024" cy="78302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8" name="椭圆 7"/>
                  <p:cNvSpPr/>
                  <p:nvPr/>
                </p:nvSpPr>
                <p:spPr>
                  <a:xfrm>
                    <a:off x="2346933" y="2472"/>
                    <a:ext cx="783024" cy="783024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9" name="椭圆 4"/>
                  <p:cNvSpPr/>
                  <p:nvPr/>
                </p:nvSpPr>
                <p:spPr>
                  <a:xfrm>
                    <a:off x="2461604" y="117143"/>
                    <a:ext cx="553682" cy="5536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lvl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CN" altLang="en-US" sz="1200" b="1" kern="1200" dirty="0" smtClean="0"/>
                      <a:t>在线考试</a:t>
                    </a:r>
                    <a:endParaRPr lang="zh-CN" altLang="en-US" sz="1200" b="1" kern="1200" dirty="0"/>
                  </a:p>
                </p:txBody>
              </p:sp>
            </p:grpSp>
          </p:grpSp>
          <p:grpSp>
            <p:nvGrpSpPr>
              <p:cNvPr id="10" name="Diagram group"/>
              <p:cNvGrpSpPr/>
              <p:nvPr/>
            </p:nvGrpSpPr>
            <p:grpSpPr>
              <a:xfrm>
                <a:off x="1979712" y="3717032"/>
                <a:ext cx="783024" cy="783024"/>
                <a:chOff x="3231672" y="350700"/>
                <a:chExt cx="783024" cy="78302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3231672" y="350700"/>
                  <a:ext cx="783024" cy="783024"/>
                  <a:chOff x="3231672" y="350700"/>
                  <a:chExt cx="783024" cy="78302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12" name="椭圆 11"/>
                  <p:cNvSpPr/>
                  <p:nvPr/>
                </p:nvSpPr>
                <p:spPr>
                  <a:xfrm>
                    <a:off x="3231672" y="350700"/>
                    <a:ext cx="783024" cy="783024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椭圆 4"/>
                  <p:cNvSpPr/>
                  <p:nvPr/>
                </p:nvSpPr>
                <p:spPr>
                  <a:xfrm>
                    <a:off x="3346343" y="465371"/>
                    <a:ext cx="553682" cy="5536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lvl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CN" altLang="en-US" sz="1200" b="1" kern="1200" dirty="0" smtClean="0"/>
                      <a:t>在线作业</a:t>
                    </a:r>
                    <a:endParaRPr lang="zh-CN" altLang="en-US" sz="1200" b="1" kern="1200" dirty="0"/>
                  </a:p>
                </p:txBody>
              </p:sp>
            </p:grpSp>
          </p:grpSp>
          <p:grpSp>
            <p:nvGrpSpPr>
              <p:cNvPr id="14" name="Diagram group"/>
              <p:cNvGrpSpPr/>
              <p:nvPr/>
            </p:nvGrpSpPr>
            <p:grpSpPr>
              <a:xfrm>
                <a:off x="2771800" y="3717032"/>
                <a:ext cx="783024" cy="783024"/>
                <a:chOff x="3668739" y="1232442"/>
                <a:chExt cx="783024" cy="78302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3668739" y="1232442"/>
                  <a:ext cx="783024" cy="783024"/>
                  <a:chOff x="3668739" y="1232442"/>
                  <a:chExt cx="783024" cy="78302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16" name="椭圆 15"/>
                  <p:cNvSpPr/>
                  <p:nvPr/>
                </p:nvSpPr>
                <p:spPr>
                  <a:xfrm>
                    <a:off x="3668739" y="1232442"/>
                    <a:ext cx="783024" cy="783024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椭圆 4"/>
                  <p:cNvSpPr/>
                  <p:nvPr/>
                </p:nvSpPr>
                <p:spPr>
                  <a:xfrm>
                    <a:off x="3783410" y="1347113"/>
                    <a:ext cx="553682" cy="5536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lvl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CN" altLang="en-US" sz="1200" b="1" kern="1200" dirty="0" smtClean="0"/>
                      <a:t>在线答疑</a:t>
                    </a:r>
                    <a:endParaRPr lang="zh-CN" altLang="en-US" sz="1200" b="1" kern="1200" dirty="0"/>
                  </a:p>
                </p:txBody>
              </p:sp>
            </p:grpSp>
          </p:grpSp>
          <p:grpSp>
            <p:nvGrpSpPr>
              <p:cNvPr id="18" name="Diagram group"/>
              <p:cNvGrpSpPr/>
              <p:nvPr/>
            </p:nvGrpSpPr>
            <p:grpSpPr>
              <a:xfrm>
                <a:off x="4365040" y="3717032"/>
                <a:ext cx="783024" cy="783024"/>
                <a:chOff x="4221083" y="2235123"/>
                <a:chExt cx="783024" cy="78302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4221083" y="2235123"/>
                  <a:ext cx="783024" cy="783024"/>
                  <a:chOff x="4221083" y="2235123"/>
                  <a:chExt cx="783024" cy="78302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4221083" y="2235123"/>
                    <a:ext cx="783024" cy="783024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椭圆 4"/>
                  <p:cNvSpPr/>
                  <p:nvPr/>
                </p:nvSpPr>
                <p:spPr>
                  <a:xfrm>
                    <a:off x="4335754" y="2349794"/>
                    <a:ext cx="553682" cy="5536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lvl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CN" altLang="en-US" sz="1200" b="1" kern="1200" dirty="0" smtClean="0"/>
                      <a:t>成绩</a:t>
                    </a:r>
                    <a:r>
                      <a:rPr lang="zh-CN" altLang="en-US" sz="1200" b="1" dirty="0" smtClean="0"/>
                      <a:t>管理</a:t>
                    </a:r>
                    <a:endParaRPr lang="zh-CN" altLang="en-US" sz="1200" b="1" kern="1200" dirty="0"/>
                  </a:p>
                </p:txBody>
              </p:sp>
            </p:grpSp>
          </p:grpSp>
          <p:grpSp>
            <p:nvGrpSpPr>
              <p:cNvPr id="22" name="Diagram group"/>
              <p:cNvGrpSpPr/>
              <p:nvPr/>
            </p:nvGrpSpPr>
            <p:grpSpPr>
              <a:xfrm>
                <a:off x="5148064" y="3717032"/>
                <a:ext cx="783024" cy="783024"/>
                <a:chOff x="2341915" y="2889576"/>
                <a:chExt cx="783024" cy="78302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2341915" y="2889576"/>
                  <a:ext cx="783024" cy="783024"/>
                  <a:chOff x="2341915" y="2889576"/>
                  <a:chExt cx="783024" cy="78302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24" name="椭圆 23"/>
                  <p:cNvSpPr/>
                  <p:nvPr/>
                </p:nvSpPr>
                <p:spPr>
                  <a:xfrm>
                    <a:off x="2341915" y="2889576"/>
                    <a:ext cx="783024" cy="783024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5" name="椭圆 4"/>
                  <p:cNvSpPr/>
                  <p:nvPr/>
                </p:nvSpPr>
                <p:spPr>
                  <a:xfrm>
                    <a:off x="2456586" y="3004247"/>
                    <a:ext cx="553682" cy="5536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lvl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CN" altLang="en-US" sz="1200" b="1" kern="1200" dirty="0" smtClean="0"/>
                      <a:t>助教权限管理</a:t>
                    </a:r>
                    <a:endParaRPr lang="zh-CN" altLang="en-US" sz="1200" b="1" kern="1200" dirty="0"/>
                  </a:p>
                </p:txBody>
              </p:sp>
            </p:grpSp>
          </p:grpSp>
          <p:grpSp>
            <p:nvGrpSpPr>
              <p:cNvPr id="26" name="Diagram group"/>
              <p:cNvGrpSpPr/>
              <p:nvPr/>
            </p:nvGrpSpPr>
            <p:grpSpPr>
              <a:xfrm>
                <a:off x="5940152" y="3717032"/>
                <a:ext cx="783024" cy="783024"/>
                <a:chOff x="3288056" y="2889576"/>
                <a:chExt cx="783024" cy="78302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3288056" y="2889576"/>
                  <a:ext cx="783024" cy="783024"/>
                  <a:chOff x="3288056" y="2889576"/>
                  <a:chExt cx="783024" cy="78302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3288056" y="2889576"/>
                    <a:ext cx="783024" cy="783024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9" name="椭圆 4"/>
                  <p:cNvSpPr/>
                  <p:nvPr/>
                </p:nvSpPr>
                <p:spPr>
                  <a:xfrm>
                    <a:off x="3402727" y="3004247"/>
                    <a:ext cx="553682" cy="5536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lvl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CN" altLang="en-US" sz="1200" b="1" kern="1200" dirty="0" smtClean="0"/>
                      <a:t>课件管理</a:t>
                    </a:r>
                    <a:endParaRPr lang="zh-CN" altLang="en-US" sz="1200" b="1" kern="1200" dirty="0"/>
                  </a:p>
                </p:txBody>
              </p:sp>
            </p:grpSp>
          </p:grpSp>
          <p:grpSp>
            <p:nvGrpSpPr>
              <p:cNvPr id="30" name="Diagram group"/>
              <p:cNvGrpSpPr/>
              <p:nvPr/>
            </p:nvGrpSpPr>
            <p:grpSpPr>
              <a:xfrm>
                <a:off x="6732240" y="3717032"/>
                <a:ext cx="783024" cy="783024"/>
                <a:chOff x="1169144" y="1232442"/>
                <a:chExt cx="783024" cy="78302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1169144" y="1232442"/>
                  <a:ext cx="783024" cy="783024"/>
                  <a:chOff x="1169144" y="1232442"/>
                  <a:chExt cx="783024" cy="78302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32" name="椭圆 31"/>
                  <p:cNvSpPr/>
                  <p:nvPr/>
                </p:nvSpPr>
                <p:spPr>
                  <a:xfrm>
                    <a:off x="1169144" y="1232442"/>
                    <a:ext cx="783024" cy="783024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3" name="椭圆 4"/>
                  <p:cNvSpPr/>
                  <p:nvPr/>
                </p:nvSpPr>
                <p:spPr>
                  <a:xfrm>
                    <a:off x="1313160" y="1347113"/>
                    <a:ext cx="553682" cy="5536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lvl="0" algn="ctr" defTabSz="4889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CN" altLang="en-US" sz="1200" b="1" kern="1200" dirty="0" smtClean="0"/>
                      <a:t>抄袭检测</a:t>
                    </a:r>
                    <a:endParaRPr lang="zh-CN" altLang="en-US" sz="1200" b="1" kern="1200" dirty="0"/>
                  </a:p>
                </p:txBody>
              </p:sp>
            </p:grpSp>
          </p:grpSp>
          <p:sp>
            <p:nvSpPr>
              <p:cNvPr id="34" name="TextBox 33"/>
              <p:cNvSpPr txBox="1"/>
              <p:nvPr/>
            </p:nvSpPr>
            <p:spPr>
              <a:xfrm>
                <a:off x="3635896" y="4653136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</a:rPr>
                  <a:t>课程管理平台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7524328" y="3726096"/>
                <a:ext cx="783024" cy="783024"/>
                <a:chOff x="3923987" y="2235123"/>
                <a:chExt cx="783024" cy="783024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3923987" y="2235123"/>
                  <a:ext cx="783024" cy="78302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椭圆 4"/>
                <p:cNvSpPr/>
                <p:nvPr/>
              </p:nvSpPr>
              <p:spPr>
                <a:xfrm>
                  <a:off x="4038658" y="2349794"/>
                  <a:ext cx="553682" cy="5536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1200" b="1" kern="1200" dirty="0" smtClean="0"/>
                    <a:t>栏目定制</a:t>
                  </a:r>
                  <a:endParaRPr lang="zh-CN" altLang="en-US" sz="1200" b="1" kern="1200" dirty="0"/>
                </a:p>
              </p:txBody>
            </p:sp>
          </p:grpSp>
        </p:grpSp>
        <p:sp>
          <p:nvSpPr>
            <p:cNvPr id="84" name="椭圆 83"/>
            <p:cNvSpPr/>
            <p:nvPr/>
          </p:nvSpPr>
          <p:spPr>
            <a:xfrm>
              <a:off x="3203848" y="3717032"/>
              <a:ext cx="783024" cy="783024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椭圆 4"/>
            <p:cNvSpPr/>
            <p:nvPr/>
          </p:nvSpPr>
          <p:spPr>
            <a:xfrm>
              <a:off x="3318519" y="3831703"/>
              <a:ext cx="553682" cy="553682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b="1" dirty="0" smtClean="0"/>
                <a:t>学生</a:t>
              </a:r>
              <a:r>
                <a:rPr lang="zh-CN" altLang="en-US" sz="1200" b="1" kern="1200" dirty="0" smtClean="0"/>
                <a:t>管理</a:t>
              </a:r>
              <a:endParaRPr lang="zh-CN" altLang="en-US" sz="12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0" grpId="0">
        <p:bldAsOne/>
      </p:bldGraphic>
      <p:bldGraphic spid="81" grpId="0">
        <p:bldAsOne/>
      </p:bldGraphic>
      <p:bldGraphic spid="8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en-US" altLang="zh-CN" dirty="0" smtClean="0"/>
              <a:t>@</a:t>
            </a:r>
            <a:r>
              <a:rPr lang="zh-CN" altLang="en-US" dirty="0" smtClean="0"/>
              <a:t>北航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定位</a:t>
            </a:r>
            <a:r>
              <a:rPr lang="zh-CN" altLang="en-US" dirty="0" smtClean="0"/>
              <a:t>：一站式、全过程</a:t>
            </a:r>
            <a:r>
              <a:rPr lang="zh-CN" altLang="en-US" b="1" dirty="0" smtClean="0">
                <a:solidFill>
                  <a:srgbClr val="C00000"/>
                </a:solidFill>
              </a:rPr>
              <a:t>教学</a:t>
            </a:r>
            <a:r>
              <a:rPr lang="zh-CN" altLang="en-US" dirty="0" smtClean="0"/>
              <a:t>（非竞赛训练）支持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571604" y="2857496"/>
          <a:ext cx="5476892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en-US" altLang="zh-CN" dirty="0" smtClean="0"/>
              <a:t>@</a:t>
            </a:r>
            <a:r>
              <a:rPr lang="zh-CN" altLang="en-US" dirty="0" smtClean="0"/>
              <a:t>北航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定位</a:t>
            </a:r>
            <a:r>
              <a:rPr lang="zh-CN" altLang="en-US" dirty="0" smtClean="0"/>
              <a:t>：以程序设计类课程为主，逐步包容更多课程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一站式学习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汇聚大量的数据，</a:t>
            </a:r>
            <a:endParaRPr lang="en-US" altLang="zh-CN" dirty="0" smtClean="0"/>
          </a:p>
          <a:p>
            <a:pPr lvl="1">
              <a:buNone/>
            </a:pPr>
            <a:r>
              <a:rPr lang="zh-CN" altLang="en-US" dirty="0" smtClean="0"/>
              <a:t>为大数据分析创造</a:t>
            </a:r>
            <a:endParaRPr lang="en-US" altLang="zh-CN" dirty="0" smtClean="0"/>
          </a:p>
          <a:p>
            <a:pPr lvl="1">
              <a:buNone/>
            </a:pPr>
            <a:r>
              <a:rPr lang="zh-CN" altLang="en-US" dirty="0" smtClean="0"/>
              <a:t>条件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786"/>
            <a:ext cx="48623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en-US" altLang="zh-CN" dirty="0" smtClean="0"/>
              <a:t>@</a:t>
            </a:r>
            <a:r>
              <a:rPr lang="zh-CN" altLang="en-US" dirty="0" smtClean="0"/>
              <a:t>北航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定位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CourseGrading</a:t>
            </a:r>
            <a:r>
              <a:rPr lang="zh-CN" altLang="en-US" dirty="0" smtClean="0"/>
              <a:t>是平台，主体是教师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教师、同学氛围是不可取代的，仅仅是辅助教学的工具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不灌输所谓的教学理念与方法，由使用系统的教师个性化定制教学与考核机制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en-US" altLang="zh-CN" dirty="0" smtClean="0"/>
              <a:t>@</a:t>
            </a:r>
            <a:r>
              <a:rPr lang="zh-CN" altLang="en-US" dirty="0" smtClean="0"/>
              <a:t>北航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应用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《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高级语言程序设计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》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《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数据结构与算法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》</a:t>
            </a:r>
          </a:p>
          <a:p>
            <a:pPr lvl="1"/>
            <a:r>
              <a:rPr lang="en-US" altLang="zh-CN" dirty="0" smtClean="0"/>
              <a:t>《</a:t>
            </a:r>
            <a:r>
              <a:rPr lang="zh-CN" altLang="en-US" dirty="0" smtClean="0"/>
              <a:t>数据结构与程序设计基础</a:t>
            </a:r>
            <a:r>
              <a:rPr lang="en-US" altLang="zh-CN" dirty="0" smtClean="0"/>
              <a:t>》</a:t>
            </a:r>
          </a:p>
          <a:p>
            <a:pPr lvl="1"/>
            <a:r>
              <a:rPr lang="en-US" altLang="zh-CN" dirty="0" smtClean="0"/>
              <a:t>《</a:t>
            </a:r>
            <a:r>
              <a:rPr lang="zh-CN" altLang="en-US" dirty="0" smtClean="0"/>
              <a:t>算法设计与分析</a:t>
            </a:r>
            <a:r>
              <a:rPr lang="en-US" altLang="zh-CN" dirty="0" smtClean="0"/>
              <a:t>》</a:t>
            </a:r>
          </a:p>
          <a:p>
            <a:pPr lvl="1"/>
            <a:r>
              <a:rPr lang="en-US" altLang="zh-CN" dirty="0" smtClean="0"/>
              <a:t>《</a:t>
            </a:r>
            <a:r>
              <a:rPr lang="zh-CN" altLang="en-US" dirty="0" smtClean="0"/>
              <a:t>并行程序设计</a:t>
            </a:r>
            <a:r>
              <a:rPr lang="en-US" altLang="zh-CN" dirty="0" smtClean="0"/>
              <a:t>》</a:t>
            </a:r>
          </a:p>
          <a:p>
            <a:pPr lvl="1"/>
            <a:r>
              <a:rPr lang="zh-CN" altLang="en-US" dirty="0" smtClean="0"/>
              <a:t>  研究生复试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编译技术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软件工程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……</a:t>
            </a:r>
          </a:p>
        </p:txBody>
      </p:sp>
      <p:sp>
        <p:nvSpPr>
          <p:cNvPr id="4" name="矩形 3"/>
          <p:cNvSpPr/>
          <p:nvPr/>
        </p:nvSpPr>
        <p:spPr>
          <a:xfrm>
            <a:off x="928662" y="2071678"/>
            <a:ext cx="5000660" cy="2571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72198" y="257174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从作业到考试全部在线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662" y="4714884"/>
            <a:ext cx="5000660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72198" y="4925809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作业在线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纸质考试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联系 8"/>
          <p:cNvSpPr/>
          <p:nvPr/>
        </p:nvSpPr>
        <p:spPr>
          <a:xfrm>
            <a:off x="3454381" y="1225729"/>
            <a:ext cx="4320480" cy="4320480"/>
          </a:xfrm>
          <a:prstGeom prst="flowChartConnector">
            <a:avLst/>
          </a:prstGeom>
          <a:solidFill>
            <a:srgbClr val="EBDD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5" name="图示 14"/>
          <p:cNvGraphicFramePr/>
          <p:nvPr/>
        </p:nvGraphicFramePr>
        <p:xfrm>
          <a:off x="857224" y="857232"/>
          <a:ext cx="71430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与</a:t>
            </a:r>
            <a:r>
              <a:rPr lang="en-US" altLang="zh-CN" dirty="0" err="1" smtClean="0"/>
              <a:t>CourseGrading</a:t>
            </a:r>
            <a:r>
              <a:rPr lang="zh-CN" altLang="en-US" dirty="0" smtClean="0"/>
              <a:t>共同发展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您的参与是</a:t>
            </a:r>
            <a:r>
              <a:rPr lang="en-US" altLang="zh-CN" dirty="0" err="1" smtClean="0"/>
              <a:t>CourseGrading</a:t>
            </a:r>
            <a:r>
              <a:rPr lang="zh-CN" altLang="en-US" dirty="0" smtClean="0"/>
              <a:t>发展的动力！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348" y="21431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北京航空航天大学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国防科学技术大学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上海大学计算中心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北京交通大学计算机与信息技术学院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北方工业大学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南通大学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北京邮电大学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北京化工大学信息工程学院计算机系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中国传媒大学南广学院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中国石油大学（华东）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北京电子科技学院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首都经济贸易大学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解放军理工大学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武汉科技大学城市学院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内蒙古师范大学计算机与信息工程学院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福建省龙岩学院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黑龙江八一农垦大学计算机系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安庆师范学院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河北省华北科技学院计算机系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杭州电子科技大学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华北科技学院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黑龙江工程学院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北京信息科技大学计算中心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国家数字系统交换中心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淮海工学院计算机系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山东建筑大学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四川大学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沈阳航空航天大学计算机学院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广东药学院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电子科技大学信息与软件工程学院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</a:t>
            </a:r>
          </a:p>
        </p:txBody>
      </p:sp>
      <p:pic>
        <p:nvPicPr>
          <p:cNvPr id="5" name="图片 4" descr="cggrouptd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643182"/>
            <a:ext cx="2189443" cy="300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与</a:t>
            </a:r>
            <a:r>
              <a:rPr lang="en-US" altLang="zh-CN" dirty="0" err="1" smtClean="0"/>
              <a:t>CourseGrading</a:t>
            </a:r>
            <a:r>
              <a:rPr lang="zh-CN" altLang="en-US" dirty="0" smtClean="0"/>
              <a:t>共同发展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无期限的免费试用</a:t>
            </a:r>
            <a:r>
              <a:rPr lang="zh-CN" altLang="en-US" dirty="0" smtClean="0"/>
              <a:t>：</a:t>
            </a:r>
            <a:r>
              <a:rPr lang="en-US" altLang="zh-CN" dirty="0" smtClean="0">
                <a:hlinkClick r:id="rId3"/>
              </a:rPr>
              <a:t>www.cjudge.net</a:t>
            </a:r>
            <a:endParaRPr lang="en-US" altLang="zh-CN" dirty="0" smtClean="0"/>
          </a:p>
          <a:p>
            <a:r>
              <a:rPr lang="zh-CN" altLang="en-US" b="1" dirty="0" smtClean="0"/>
              <a:t>北航参观访问或者联合开发请联系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邮箱：</a:t>
            </a:r>
            <a:r>
              <a:rPr lang="en-US" altLang="zh-CN" dirty="0" smtClean="0"/>
              <a:t>zch@buaa.edu.cn</a:t>
            </a:r>
          </a:p>
          <a:p>
            <a:pPr lvl="1"/>
            <a:r>
              <a:rPr lang="zh-CN" altLang="en-US" dirty="0" smtClean="0"/>
              <a:t>微信：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</a:p>
          <a:p>
            <a:r>
              <a:rPr lang="zh-CN" altLang="en-US" b="1" dirty="0" smtClean="0"/>
              <a:t>加入</a:t>
            </a:r>
            <a:r>
              <a:rPr lang="en-US" altLang="zh-CN" b="1" dirty="0" err="1" smtClean="0"/>
              <a:t>CourseGrading</a:t>
            </a:r>
            <a:r>
              <a:rPr lang="en-US" altLang="zh-CN" b="1" dirty="0" smtClean="0"/>
              <a:t> QQ</a:t>
            </a:r>
            <a:r>
              <a:rPr lang="zh-CN" altLang="en-US" b="1" dirty="0" smtClean="0"/>
              <a:t>用户群</a:t>
            </a:r>
            <a:r>
              <a:rPr lang="zh-CN" altLang="en-US" dirty="0" smtClean="0"/>
              <a:t>：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214085215 </a:t>
            </a:r>
          </a:p>
          <a:p>
            <a:pPr lvl="1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" name="图片 8" descr="cggrouptd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869160"/>
            <a:ext cx="1296144" cy="1776198"/>
          </a:xfrm>
          <a:prstGeom prst="rect">
            <a:avLst/>
          </a:prstGeom>
        </p:spPr>
      </p:pic>
      <p:pic>
        <p:nvPicPr>
          <p:cNvPr id="6" name="图片 5" descr="mmqrcode14614179797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21297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sz="3800" b="1" dirty="0" smtClean="0"/>
              <a:t>丰富的题目类型</a:t>
            </a:r>
            <a:endParaRPr lang="en-US" altLang="zh-CN" sz="3800" b="1" dirty="0" smtClean="0"/>
          </a:p>
          <a:p>
            <a:pPr lvl="1"/>
            <a:r>
              <a:rPr lang="zh-CN" altLang="en-US" dirty="0" smtClean="0"/>
              <a:t>选择题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填空题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简答题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文件上传题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002060"/>
                </a:solidFill>
              </a:rPr>
              <a:t>编程题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2060"/>
                </a:solidFill>
              </a:rPr>
              <a:t>接口编程题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2060"/>
                </a:solidFill>
              </a:rPr>
              <a:t>程序片段编程题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2060"/>
                </a:solidFill>
              </a:rPr>
              <a:t>算法可视化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并行编程题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2"/>
            <a:r>
              <a:rPr lang="en-US" altLang="zh-CN" dirty="0" smtClean="0">
                <a:solidFill>
                  <a:srgbClr val="C00000"/>
                </a:solidFill>
              </a:rPr>
              <a:t>MPI</a:t>
            </a:r>
            <a:r>
              <a:rPr lang="zh-CN" altLang="en-US" dirty="0" smtClean="0">
                <a:solidFill>
                  <a:srgbClr val="C00000"/>
                </a:solidFill>
              </a:rPr>
              <a:t>分布式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2"/>
            <a:r>
              <a:rPr lang="zh-CN" altLang="en-US" dirty="0" smtClean="0">
                <a:solidFill>
                  <a:srgbClr val="C00000"/>
                </a:solidFill>
              </a:rPr>
              <a:t>多线程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  <p:pic>
        <p:nvPicPr>
          <p:cNvPr id="4" name="内容占位符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8229600" cy="4489554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286248" y="2571744"/>
            <a:ext cx="1285884" cy="15716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3499420"/>
            <a:ext cx="2900322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4939580"/>
            <a:ext cx="297176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357430"/>
            <a:ext cx="85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类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通用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题型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43314"/>
            <a:ext cx="928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类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编程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题型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000636"/>
            <a:ext cx="10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类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并行编程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题型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对错不是唯一标准！</a:t>
            </a:r>
            <a:endParaRPr lang="zh-CN" altLang="en-US" dirty="0"/>
          </a:p>
        </p:txBody>
      </p:sp>
      <p:grpSp>
        <p:nvGrpSpPr>
          <p:cNvPr id="4" name="组合 10"/>
          <p:cNvGrpSpPr/>
          <p:nvPr/>
        </p:nvGrpSpPr>
        <p:grpSpPr>
          <a:xfrm>
            <a:off x="642910" y="2214554"/>
            <a:ext cx="7572428" cy="4429156"/>
            <a:chOff x="2786050" y="2650969"/>
            <a:chExt cx="7358114" cy="42070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6050" y="2650969"/>
              <a:ext cx="7358114" cy="420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任意多边形 9"/>
            <p:cNvSpPr/>
            <p:nvPr/>
          </p:nvSpPr>
          <p:spPr>
            <a:xfrm>
              <a:off x="4943475" y="5981701"/>
              <a:ext cx="1905000" cy="304820"/>
            </a:xfrm>
            <a:custGeom>
              <a:avLst/>
              <a:gdLst>
                <a:gd name="connsiteX0" fmla="*/ 171450 w 1905000"/>
                <a:gd name="connsiteY0" fmla="*/ 76200 h 334775"/>
                <a:gd name="connsiteX1" fmla="*/ 19050 w 1905000"/>
                <a:gd name="connsiteY1" fmla="*/ 66675 h 334775"/>
                <a:gd name="connsiteX2" fmla="*/ 9525 w 1905000"/>
                <a:gd name="connsiteY2" fmla="*/ 104775 h 334775"/>
                <a:gd name="connsiteX3" fmla="*/ 0 w 1905000"/>
                <a:gd name="connsiteY3" fmla="*/ 133350 h 334775"/>
                <a:gd name="connsiteX4" fmla="*/ 47625 w 1905000"/>
                <a:gd name="connsiteY4" fmla="*/ 228600 h 334775"/>
                <a:gd name="connsiteX5" fmla="*/ 76200 w 1905000"/>
                <a:gd name="connsiteY5" fmla="*/ 247650 h 334775"/>
                <a:gd name="connsiteX6" fmla="*/ 104775 w 1905000"/>
                <a:gd name="connsiteY6" fmla="*/ 276225 h 334775"/>
                <a:gd name="connsiteX7" fmla="*/ 161925 w 1905000"/>
                <a:gd name="connsiteY7" fmla="*/ 314325 h 334775"/>
                <a:gd name="connsiteX8" fmla="*/ 238125 w 1905000"/>
                <a:gd name="connsiteY8" fmla="*/ 333375 h 334775"/>
                <a:gd name="connsiteX9" fmla="*/ 933450 w 1905000"/>
                <a:gd name="connsiteY9" fmla="*/ 314325 h 334775"/>
                <a:gd name="connsiteX10" fmla="*/ 1047750 w 1905000"/>
                <a:gd name="connsiteY10" fmla="*/ 295275 h 334775"/>
                <a:gd name="connsiteX11" fmla="*/ 1200150 w 1905000"/>
                <a:gd name="connsiteY11" fmla="*/ 276225 h 334775"/>
                <a:gd name="connsiteX12" fmla="*/ 1295400 w 1905000"/>
                <a:gd name="connsiteY12" fmla="*/ 257175 h 334775"/>
                <a:gd name="connsiteX13" fmla="*/ 1323975 w 1905000"/>
                <a:gd name="connsiteY13" fmla="*/ 247650 h 334775"/>
                <a:gd name="connsiteX14" fmla="*/ 1885950 w 1905000"/>
                <a:gd name="connsiteY14" fmla="*/ 238125 h 334775"/>
                <a:gd name="connsiteX15" fmla="*/ 1905000 w 1905000"/>
                <a:gd name="connsiteY15" fmla="*/ 171450 h 334775"/>
                <a:gd name="connsiteX16" fmla="*/ 1895475 w 1905000"/>
                <a:gd name="connsiteY16" fmla="*/ 133350 h 334775"/>
                <a:gd name="connsiteX17" fmla="*/ 1866900 w 1905000"/>
                <a:gd name="connsiteY17" fmla="*/ 104775 h 334775"/>
                <a:gd name="connsiteX18" fmla="*/ 1809750 w 1905000"/>
                <a:gd name="connsiteY18" fmla="*/ 66675 h 334775"/>
                <a:gd name="connsiteX19" fmla="*/ 1781175 w 1905000"/>
                <a:gd name="connsiteY19" fmla="*/ 38100 h 334775"/>
                <a:gd name="connsiteX20" fmla="*/ 1714500 w 1905000"/>
                <a:gd name="connsiteY20" fmla="*/ 19050 h 334775"/>
                <a:gd name="connsiteX21" fmla="*/ 1685925 w 1905000"/>
                <a:gd name="connsiteY21" fmla="*/ 9525 h 334775"/>
                <a:gd name="connsiteX22" fmla="*/ 1333500 w 1905000"/>
                <a:gd name="connsiteY22" fmla="*/ 0 h 334775"/>
                <a:gd name="connsiteX23" fmla="*/ 1095375 w 1905000"/>
                <a:gd name="connsiteY23" fmla="*/ 9525 h 334775"/>
                <a:gd name="connsiteX24" fmla="*/ 1057275 w 1905000"/>
                <a:gd name="connsiteY24" fmla="*/ 19050 h 334775"/>
                <a:gd name="connsiteX25" fmla="*/ 1000125 w 1905000"/>
                <a:gd name="connsiteY25" fmla="*/ 28575 h 334775"/>
                <a:gd name="connsiteX26" fmla="*/ 685800 w 1905000"/>
                <a:gd name="connsiteY26" fmla="*/ 19050 h 334775"/>
                <a:gd name="connsiteX27" fmla="*/ 628650 w 1905000"/>
                <a:gd name="connsiteY27" fmla="*/ 9525 h 334775"/>
                <a:gd name="connsiteX28" fmla="*/ 495300 w 1905000"/>
                <a:gd name="connsiteY28" fmla="*/ 0 h 334775"/>
                <a:gd name="connsiteX29" fmla="*/ 295275 w 1905000"/>
                <a:gd name="connsiteY29" fmla="*/ 9525 h 334775"/>
                <a:gd name="connsiteX30" fmla="*/ 238125 w 1905000"/>
                <a:gd name="connsiteY30" fmla="*/ 38100 h 334775"/>
                <a:gd name="connsiteX31" fmla="*/ 180975 w 1905000"/>
                <a:gd name="connsiteY31" fmla="*/ 57150 h 334775"/>
                <a:gd name="connsiteX32" fmla="*/ 171450 w 1905000"/>
                <a:gd name="connsiteY32" fmla="*/ 76200 h 33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0" h="334775">
                  <a:moveTo>
                    <a:pt x="171450" y="76200"/>
                  </a:moveTo>
                  <a:cubicBezTo>
                    <a:pt x="57262" y="53362"/>
                    <a:pt x="108138" y="51827"/>
                    <a:pt x="19050" y="66675"/>
                  </a:cubicBezTo>
                  <a:cubicBezTo>
                    <a:pt x="15875" y="79375"/>
                    <a:pt x="13121" y="92188"/>
                    <a:pt x="9525" y="104775"/>
                  </a:cubicBezTo>
                  <a:cubicBezTo>
                    <a:pt x="6767" y="114429"/>
                    <a:pt x="0" y="123310"/>
                    <a:pt x="0" y="133350"/>
                  </a:cubicBezTo>
                  <a:cubicBezTo>
                    <a:pt x="0" y="161996"/>
                    <a:pt x="28634" y="215939"/>
                    <a:pt x="47625" y="228600"/>
                  </a:cubicBezTo>
                  <a:cubicBezTo>
                    <a:pt x="57150" y="234950"/>
                    <a:pt x="67406" y="240321"/>
                    <a:pt x="76200" y="247650"/>
                  </a:cubicBezTo>
                  <a:cubicBezTo>
                    <a:pt x="86548" y="256274"/>
                    <a:pt x="94142" y="267955"/>
                    <a:pt x="104775" y="276225"/>
                  </a:cubicBezTo>
                  <a:cubicBezTo>
                    <a:pt x="122847" y="290281"/>
                    <a:pt x="139474" y="309835"/>
                    <a:pt x="161925" y="314325"/>
                  </a:cubicBezTo>
                  <a:cubicBezTo>
                    <a:pt x="219395" y="325819"/>
                    <a:pt x="194191" y="318730"/>
                    <a:pt x="238125" y="333375"/>
                  </a:cubicBezTo>
                  <a:cubicBezTo>
                    <a:pt x="243477" y="333284"/>
                    <a:pt x="756220" y="334775"/>
                    <a:pt x="933450" y="314325"/>
                  </a:cubicBezTo>
                  <a:cubicBezTo>
                    <a:pt x="971821" y="309898"/>
                    <a:pt x="1009316" y="299118"/>
                    <a:pt x="1047750" y="295275"/>
                  </a:cubicBezTo>
                  <a:cubicBezTo>
                    <a:pt x="1127354" y="287315"/>
                    <a:pt x="1132627" y="288886"/>
                    <a:pt x="1200150" y="276225"/>
                  </a:cubicBezTo>
                  <a:cubicBezTo>
                    <a:pt x="1231974" y="270258"/>
                    <a:pt x="1264683" y="267414"/>
                    <a:pt x="1295400" y="257175"/>
                  </a:cubicBezTo>
                  <a:cubicBezTo>
                    <a:pt x="1304925" y="254000"/>
                    <a:pt x="1313940" y="247974"/>
                    <a:pt x="1323975" y="247650"/>
                  </a:cubicBezTo>
                  <a:cubicBezTo>
                    <a:pt x="1511230" y="241610"/>
                    <a:pt x="1698625" y="241300"/>
                    <a:pt x="1885950" y="238125"/>
                  </a:cubicBezTo>
                  <a:cubicBezTo>
                    <a:pt x="1890442" y="224650"/>
                    <a:pt x="1905000" y="183410"/>
                    <a:pt x="1905000" y="171450"/>
                  </a:cubicBezTo>
                  <a:cubicBezTo>
                    <a:pt x="1905000" y="158359"/>
                    <a:pt x="1901970" y="144716"/>
                    <a:pt x="1895475" y="133350"/>
                  </a:cubicBezTo>
                  <a:cubicBezTo>
                    <a:pt x="1888792" y="121654"/>
                    <a:pt x="1877533" y="113045"/>
                    <a:pt x="1866900" y="104775"/>
                  </a:cubicBezTo>
                  <a:cubicBezTo>
                    <a:pt x="1848828" y="90719"/>
                    <a:pt x="1825939" y="82864"/>
                    <a:pt x="1809750" y="66675"/>
                  </a:cubicBezTo>
                  <a:cubicBezTo>
                    <a:pt x="1800225" y="57150"/>
                    <a:pt x="1792383" y="45572"/>
                    <a:pt x="1781175" y="38100"/>
                  </a:cubicBezTo>
                  <a:cubicBezTo>
                    <a:pt x="1772611" y="32391"/>
                    <a:pt x="1720057" y="20638"/>
                    <a:pt x="1714500" y="19050"/>
                  </a:cubicBezTo>
                  <a:cubicBezTo>
                    <a:pt x="1704846" y="16292"/>
                    <a:pt x="1695953" y="10026"/>
                    <a:pt x="1685925" y="9525"/>
                  </a:cubicBezTo>
                  <a:cubicBezTo>
                    <a:pt x="1568554" y="3656"/>
                    <a:pt x="1450975" y="3175"/>
                    <a:pt x="1333500" y="0"/>
                  </a:cubicBezTo>
                  <a:cubicBezTo>
                    <a:pt x="1254125" y="3175"/>
                    <a:pt x="1174625" y="4059"/>
                    <a:pt x="1095375" y="9525"/>
                  </a:cubicBezTo>
                  <a:cubicBezTo>
                    <a:pt x="1082315" y="10426"/>
                    <a:pt x="1070112" y="16483"/>
                    <a:pt x="1057275" y="19050"/>
                  </a:cubicBezTo>
                  <a:cubicBezTo>
                    <a:pt x="1038337" y="22838"/>
                    <a:pt x="1019175" y="25400"/>
                    <a:pt x="1000125" y="28575"/>
                  </a:cubicBezTo>
                  <a:cubicBezTo>
                    <a:pt x="895350" y="25400"/>
                    <a:pt x="790486" y="24418"/>
                    <a:pt x="685800" y="19050"/>
                  </a:cubicBezTo>
                  <a:cubicBezTo>
                    <a:pt x="666513" y="18061"/>
                    <a:pt x="647867" y="11447"/>
                    <a:pt x="628650" y="9525"/>
                  </a:cubicBezTo>
                  <a:cubicBezTo>
                    <a:pt x="584308" y="5091"/>
                    <a:pt x="539750" y="3175"/>
                    <a:pt x="495300" y="0"/>
                  </a:cubicBezTo>
                  <a:cubicBezTo>
                    <a:pt x="428625" y="3175"/>
                    <a:pt x="361795" y="3982"/>
                    <a:pt x="295275" y="9525"/>
                  </a:cubicBezTo>
                  <a:cubicBezTo>
                    <a:pt x="263209" y="12197"/>
                    <a:pt x="266651" y="25422"/>
                    <a:pt x="238125" y="38100"/>
                  </a:cubicBezTo>
                  <a:cubicBezTo>
                    <a:pt x="219775" y="46255"/>
                    <a:pt x="180975" y="57150"/>
                    <a:pt x="180975" y="57150"/>
                  </a:cubicBezTo>
                  <a:lnTo>
                    <a:pt x="171450" y="76200"/>
                  </a:lnTo>
                  <a:close/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对错不是唯一标准！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以执行时间最短的程序为基准判分</a:t>
            </a:r>
            <a:endParaRPr lang="en-US" altLang="zh-CN" dirty="0" smtClean="0"/>
          </a:p>
          <a:p>
            <a:pPr lvl="1"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4086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支持大数据的评测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支持大数据的上传与评测</a:t>
            </a:r>
            <a:endParaRPr lang="en-US" altLang="zh-CN" dirty="0" smtClean="0"/>
          </a:p>
          <a:p>
            <a:pPr lvl="1"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13827"/>
            <a:ext cx="7128792" cy="424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支持输出结果的模糊匹配！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支持使用</a:t>
            </a:r>
            <a:endParaRPr lang="en-US" altLang="zh-CN" dirty="0" smtClean="0"/>
          </a:p>
          <a:p>
            <a:pPr lvl="1">
              <a:buNone/>
            </a:pPr>
            <a:r>
              <a:rPr lang="zh-CN" altLang="en-US" b="1" dirty="0" smtClean="0"/>
              <a:t>通配符</a:t>
            </a:r>
            <a:endParaRPr lang="en-US" altLang="zh-CN" b="1" dirty="0" smtClean="0"/>
          </a:p>
          <a:p>
            <a:pPr lvl="1">
              <a:buNone/>
            </a:pPr>
            <a:r>
              <a:rPr lang="zh-CN" altLang="en-US" dirty="0" smtClean="0"/>
              <a:t>描述期望输出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5299614" cy="461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任意多边形 5"/>
          <p:cNvSpPr/>
          <p:nvPr/>
        </p:nvSpPr>
        <p:spPr>
          <a:xfrm>
            <a:off x="4572000" y="5715016"/>
            <a:ext cx="3018190" cy="66675"/>
          </a:xfrm>
          <a:custGeom>
            <a:avLst/>
            <a:gdLst>
              <a:gd name="connsiteX0" fmla="*/ 0 w 3018190"/>
              <a:gd name="connsiteY0" fmla="*/ 0 h 66675"/>
              <a:gd name="connsiteX1" fmla="*/ 85725 w 3018190"/>
              <a:gd name="connsiteY1" fmla="*/ 19050 h 66675"/>
              <a:gd name="connsiteX2" fmla="*/ 190500 w 3018190"/>
              <a:gd name="connsiteY2" fmla="*/ 38100 h 66675"/>
              <a:gd name="connsiteX3" fmla="*/ 219075 w 3018190"/>
              <a:gd name="connsiteY3" fmla="*/ 47625 h 66675"/>
              <a:gd name="connsiteX4" fmla="*/ 266700 w 3018190"/>
              <a:gd name="connsiteY4" fmla="*/ 57150 h 66675"/>
              <a:gd name="connsiteX5" fmla="*/ 304800 w 3018190"/>
              <a:gd name="connsiteY5" fmla="*/ 66675 h 66675"/>
              <a:gd name="connsiteX6" fmla="*/ 1066800 w 3018190"/>
              <a:gd name="connsiteY6" fmla="*/ 57150 h 66675"/>
              <a:gd name="connsiteX7" fmla="*/ 1143000 w 3018190"/>
              <a:gd name="connsiteY7" fmla="*/ 47625 h 66675"/>
              <a:gd name="connsiteX8" fmla="*/ 2343150 w 3018190"/>
              <a:gd name="connsiteY8" fmla="*/ 57150 h 66675"/>
              <a:gd name="connsiteX9" fmla="*/ 2847975 w 3018190"/>
              <a:gd name="connsiteY9" fmla="*/ 66675 h 66675"/>
              <a:gd name="connsiteX10" fmla="*/ 2943225 w 3018190"/>
              <a:gd name="connsiteY10" fmla="*/ 57150 h 66675"/>
              <a:gd name="connsiteX11" fmla="*/ 2990850 w 3018190"/>
              <a:gd name="connsiteY11" fmla="*/ 4762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8190" h="66675">
                <a:moveTo>
                  <a:pt x="0" y="0"/>
                </a:moveTo>
                <a:cubicBezTo>
                  <a:pt x="55612" y="18537"/>
                  <a:pt x="1908" y="2287"/>
                  <a:pt x="85725" y="19050"/>
                </a:cubicBezTo>
                <a:cubicBezTo>
                  <a:pt x="198001" y="41505"/>
                  <a:pt x="21009" y="13887"/>
                  <a:pt x="190500" y="38100"/>
                </a:cubicBezTo>
                <a:cubicBezTo>
                  <a:pt x="200025" y="41275"/>
                  <a:pt x="209335" y="45190"/>
                  <a:pt x="219075" y="47625"/>
                </a:cubicBezTo>
                <a:cubicBezTo>
                  <a:pt x="234781" y="51552"/>
                  <a:pt x="250896" y="53638"/>
                  <a:pt x="266700" y="57150"/>
                </a:cubicBezTo>
                <a:cubicBezTo>
                  <a:pt x="279479" y="59990"/>
                  <a:pt x="292100" y="63500"/>
                  <a:pt x="304800" y="66675"/>
                </a:cubicBezTo>
                <a:lnTo>
                  <a:pt x="1066800" y="57150"/>
                </a:lnTo>
                <a:cubicBezTo>
                  <a:pt x="1092391" y="56568"/>
                  <a:pt x="1117402" y="47625"/>
                  <a:pt x="1143000" y="47625"/>
                </a:cubicBezTo>
                <a:lnTo>
                  <a:pt x="2343150" y="57150"/>
                </a:lnTo>
                <a:lnTo>
                  <a:pt x="2847975" y="66675"/>
                </a:lnTo>
                <a:cubicBezTo>
                  <a:pt x="2879883" y="66675"/>
                  <a:pt x="2911688" y="62002"/>
                  <a:pt x="2943225" y="57150"/>
                </a:cubicBezTo>
                <a:cubicBezTo>
                  <a:pt x="3018190" y="45617"/>
                  <a:pt x="2936230" y="47625"/>
                  <a:pt x="2990850" y="4762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CourseGrading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程序评判：</a:t>
            </a:r>
            <a:r>
              <a:rPr lang="zh-CN" altLang="en-US" dirty="0" smtClean="0"/>
              <a:t>支持输入与输出任意组合！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>
              <a:buNone/>
            </a:pP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07504" y="2247211"/>
            <a:ext cx="5299614" cy="4610789"/>
            <a:chOff x="1576642" y="2132856"/>
            <a:chExt cx="5299614" cy="461078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6642" y="2132856"/>
              <a:ext cx="5299614" cy="461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任意多边形 6"/>
            <p:cNvSpPr/>
            <p:nvPr/>
          </p:nvSpPr>
          <p:spPr>
            <a:xfrm>
              <a:off x="1700626" y="4223965"/>
              <a:ext cx="2893856" cy="497717"/>
            </a:xfrm>
            <a:custGeom>
              <a:avLst/>
              <a:gdLst>
                <a:gd name="connsiteX0" fmla="*/ 204374 w 2893856"/>
                <a:gd name="connsiteY0" fmla="*/ 157535 h 497717"/>
                <a:gd name="connsiteX1" fmla="*/ 71024 w 2893856"/>
                <a:gd name="connsiteY1" fmla="*/ 176585 h 497717"/>
                <a:gd name="connsiteX2" fmla="*/ 42449 w 2893856"/>
                <a:gd name="connsiteY2" fmla="*/ 186110 h 497717"/>
                <a:gd name="connsiteX3" fmla="*/ 13874 w 2893856"/>
                <a:gd name="connsiteY3" fmla="*/ 205160 h 497717"/>
                <a:gd name="connsiteX4" fmla="*/ 4349 w 2893856"/>
                <a:gd name="connsiteY4" fmla="*/ 233735 h 497717"/>
                <a:gd name="connsiteX5" fmla="*/ 32924 w 2893856"/>
                <a:gd name="connsiteY5" fmla="*/ 357560 h 497717"/>
                <a:gd name="connsiteX6" fmla="*/ 61499 w 2893856"/>
                <a:gd name="connsiteY6" fmla="*/ 386135 h 497717"/>
                <a:gd name="connsiteX7" fmla="*/ 118649 w 2893856"/>
                <a:gd name="connsiteY7" fmla="*/ 405185 h 497717"/>
                <a:gd name="connsiteX8" fmla="*/ 204374 w 2893856"/>
                <a:gd name="connsiteY8" fmla="*/ 443285 h 497717"/>
                <a:gd name="connsiteX9" fmla="*/ 261524 w 2893856"/>
                <a:gd name="connsiteY9" fmla="*/ 462335 h 497717"/>
                <a:gd name="connsiteX10" fmla="*/ 318674 w 2893856"/>
                <a:gd name="connsiteY10" fmla="*/ 471860 h 497717"/>
                <a:gd name="connsiteX11" fmla="*/ 518699 w 2893856"/>
                <a:gd name="connsiteY11" fmla="*/ 490910 h 497717"/>
                <a:gd name="connsiteX12" fmla="*/ 2709449 w 2893856"/>
                <a:gd name="connsiteY12" fmla="*/ 481385 h 497717"/>
                <a:gd name="connsiteX13" fmla="*/ 2785649 w 2893856"/>
                <a:gd name="connsiteY13" fmla="*/ 462335 h 497717"/>
                <a:gd name="connsiteX14" fmla="*/ 2842799 w 2893856"/>
                <a:gd name="connsiteY14" fmla="*/ 433760 h 497717"/>
                <a:gd name="connsiteX15" fmla="*/ 2871374 w 2893856"/>
                <a:gd name="connsiteY15" fmla="*/ 414710 h 497717"/>
                <a:gd name="connsiteX16" fmla="*/ 2871374 w 2893856"/>
                <a:gd name="connsiteY16" fmla="*/ 290885 h 497717"/>
                <a:gd name="connsiteX17" fmla="*/ 2833274 w 2893856"/>
                <a:gd name="connsiteY17" fmla="*/ 195635 h 497717"/>
                <a:gd name="connsiteX18" fmla="*/ 2814224 w 2893856"/>
                <a:gd name="connsiteY18" fmla="*/ 167060 h 497717"/>
                <a:gd name="connsiteX19" fmla="*/ 2757074 w 2893856"/>
                <a:gd name="connsiteY19" fmla="*/ 138485 h 497717"/>
                <a:gd name="connsiteX20" fmla="*/ 2690399 w 2893856"/>
                <a:gd name="connsiteY20" fmla="*/ 109910 h 497717"/>
                <a:gd name="connsiteX21" fmla="*/ 2604674 w 2893856"/>
                <a:gd name="connsiteY21" fmla="*/ 81335 h 497717"/>
                <a:gd name="connsiteX22" fmla="*/ 2471324 w 2893856"/>
                <a:gd name="connsiteY22" fmla="*/ 62285 h 497717"/>
                <a:gd name="connsiteX23" fmla="*/ 2404649 w 2893856"/>
                <a:gd name="connsiteY23" fmla="*/ 43235 h 497717"/>
                <a:gd name="connsiteX24" fmla="*/ 2328449 w 2893856"/>
                <a:gd name="connsiteY24" fmla="*/ 33710 h 497717"/>
                <a:gd name="connsiteX25" fmla="*/ 2290349 w 2893856"/>
                <a:gd name="connsiteY25" fmla="*/ 24185 h 497717"/>
                <a:gd name="connsiteX26" fmla="*/ 2204624 w 2893856"/>
                <a:gd name="connsiteY26" fmla="*/ 5135 h 497717"/>
                <a:gd name="connsiteX27" fmla="*/ 661574 w 2893856"/>
                <a:gd name="connsiteY27" fmla="*/ 14660 h 497717"/>
                <a:gd name="connsiteX28" fmla="*/ 547274 w 2893856"/>
                <a:gd name="connsiteY28" fmla="*/ 62285 h 497717"/>
                <a:gd name="connsiteX29" fmla="*/ 461549 w 2893856"/>
                <a:gd name="connsiteY29" fmla="*/ 90860 h 497717"/>
                <a:gd name="connsiteX30" fmla="*/ 432974 w 2893856"/>
                <a:gd name="connsiteY30" fmla="*/ 100385 h 497717"/>
                <a:gd name="connsiteX31" fmla="*/ 404399 w 2893856"/>
                <a:gd name="connsiteY31" fmla="*/ 109910 h 497717"/>
                <a:gd name="connsiteX32" fmla="*/ 337724 w 2893856"/>
                <a:gd name="connsiteY32" fmla="*/ 138485 h 497717"/>
                <a:gd name="connsiteX33" fmla="*/ 232949 w 2893856"/>
                <a:gd name="connsiteY33" fmla="*/ 148010 h 497717"/>
                <a:gd name="connsiteX34" fmla="*/ 204374 w 2893856"/>
                <a:gd name="connsiteY34" fmla="*/ 157535 h 49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93856" h="497717">
                  <a:moveTo>
                    <a:pt x="204374" y="157535"/>
                  </a:moveTo>
                  <a:cubicBezTo>
                    <a:pt x="177387" y="162297"/>
                    <a:pt x="115242" y="168782"/>
                    <a:pt x="71024" y="176585"/>
                  </a:cubicBezTo>
                  <a:cubicBezTo>
                    <a:pt x="61137" y="178330"/>
                    <a:pt x="51429" y="181620"/>
                    <a:pt x="42449" y="186110"/>
                  </a:cubicBezTo>
                  <a:cubicBezTo>
                    <a:pt x="32210" y="191230"/>
                    <a:pt x="23399" y="198810"/>
                    <a:pt x="13874" y="205160"/>
                  </a:cubicBezTo>
                  <a:cubicBezTo>
                    <a:pt x="10699" y="214685"/>
                    <a:pt x="4349" y="223695"/>
                    <a:pt x="4349" y="233735"/>
                  </a:cubicBezTo>
                  <a:cubicBezTo>
                    <a:pt x="4349" y="296849"/>
                    <a:pt x="0" y="318052"/>
                    <a:pt x="32924" y="357560"/>
                  </a:cubicBezTo>
                  <a:cubicBezTo>
                    <a:pt x="41548" y="367908"/>
                    <a:pt x="49724" y="379593"/>
                    <a:pt x="61499" y="386135"/>
                  </a:cubicBezTo>
                  <a:cubicBezTo>
                    <a:pt x="79052" y="395887"/>
                    <a:pt x="118649" y="405185"/>
                    <a:pt x="118649" y="405185"/>
                  </a:cubicBezTo>
                  <a:cubicBezTo>
                    <a:pt x="163932" y="435374"/>
                    <a:pt x="136364" y="420615"/>
                    <a:pt x="204374" y="443285"/>
                  </a:cubicBezTo>
                  <a:lnTo>
                    <a:pt x="261524" y="462335"/>
                  </a:lnTo>
                  <a:cubicBezTo>
                    <a:pt x="279846" y="468442"/>
                    <a:pt x="299624" y="468685"/>
                    <a:pt x="318674" y="471860"/>
                  </a:cubicBezTo>
                  <a:cubicBezTo>
                    <a:pt x="396244" y="497717"/>
                    <a:pt x="367470" y="490910"/>
                    <a:pt x="518699" y="490910"/>
                  </a:cubicBezTo>
                  <a:lnTo>
                    <a:pt x="2709449" y="481385"/>
                  </a:lnTo>
                  <a:cubicBezTo>
                    <a:pt x="2734849" y="475035"/>
                    <a:pt x="2763864" y="476858"/>
                    <a:pt x="2785649" y="462335"/>
                  </a:cubicBezTo>
                  <a:cubicBezTo>
                    <a:pt x="2822578" y="437716"/>
                    <a:pt x="2803364" y="446905"/>
                    <a:pt x="2842799" y="433760"/>
                  </a:cubicBezTo>
                  <a:cubicBezTo>
                    <a:pt x="2852324" y="427410"/>
                    <a:pt x="2864223" y="423649"/>
                    <a:pt x="2871374" y="414710"/>
                  </a:cubicBezTo>
                  <a:cubicBezTo>
                    <a:pt x="2893856" y="386607"/>
                    <a:pt x="2872787" y="298422"/>
                    <a:pt x="2871374" y="290885"/>
                  </a:cubicBezTo>
                  <a:cubicBezTo>
                    <a:pt x="2865928" y="261839"/>
                    <a:pt x="2848510" y="222298"/>
                    <a:pt x="2833274" y="195635"/>
                  </a:cubicBezTo>
                  <a:cubicBezTo>
                    <a:pt x="2827594" y="185696"/>
                    <a:pt x="2822319" y="175155"/>
                    <a:pt x="2814224" y="167060"/>
                  </a:cubicBezTo>
                  <a:cubicBezTo>
                    <a:pt x="2795760" y="148596"/>
                    <a:pt x="2780315" y="146232"/>
                    <a:pt x="2757074" y="138485"/>
                  </a:cubicBezTo>
                  <a:cubicBezTo>
                    <a:pt x="2711739" y="108262"/>
                    <a:pt x="2746315" y="126685"/>
                    <a:pt x="2690399" y="109910"/>
                  </a:cubicBezTo>
                  <a:lnTo>
                    <a:pt x="2604674" y="81335"/>
                  </a:lnTo>
                  <a:cubicBezTo>
                    <a:pt x="2574347" y="71226"/>
                    <a:pt x="2492352" y="64621"/>
                    <a:pt x="2471324" y="62285"/>
                  </a:cubicBezTo>
                  <a:cubicBezTo>
                    <a:pt x="2448676" y="54736"/>
                    <a:pt x="2428569" y="47222"/>
                    <a:pt x="2404649" y="43235"/>
                  </a:cubicBezTo>
                  <a:cubicBezTo>
                    <a:pt x="2379400" y="39027"/>
                    <a:pt x="2353698" y="37918"/>
                    <a:pt x="2328449" y="33710"/>
                  </a:cubicBezTo>
                  <a:cubicBezTo>
                    <a:pt x="2315536" y="31558"/>
                    <a:pt x="2303128" y="27025"/>
                    <a:pt x="2290349" y="24185"/>
                  </a:cubicBezTo>
                  <a:cubicBezTo>
                    <a:pt x="2181518" y="0"/>
                    <a:pt x="2297542" y="28364"/>
                    <a:pt x="2204624" y="5135"/>
                  </a:cubicBezTo>
                  <a:lnTo>
                    <a:pt x="661574" y="14660"/>
                  </a:lnTo>
                  <a:cubicBezTo>
                    <a:pt x="623524" y="15118"/>
                    <a:pt x="575309" y="52940"/>
                    <a:pt x="547274" y="62285"/>
                  </a:cubicBezTo>
                  <a:lnTo>
                    <a:pt x="461549" y="90860"/>
                  </a:lnTo>
                  <a:lnTo>
                    <a:pt x="432974" y="100385"/>
                  </a:lnTo>
                  <a:cubicBezTo>
                    <a:pt x="423449" y="103560"/>
                    <a:pt x="413379" y="105420"/>
                    <a:pt x="404399" y="109910"/>
                  </a:cubicBezTo>
                  <a:cubicBezTo>
                    <a:pt x="389031" y="117594"/>
                    <a:pt x="357345" y="135682"/>
                    <a:pt x="337724" y="138485"/>
                  </a:cubicBezTo>
                  <a:cubicBezTo>
                    <a:pt x="303007" y="143445"/>
                    <a:pt x="267874" y="144835"/>
                    <a:pt x="232949" y="148010"/>
                  </a:cubicBezTo>
                  <a:cubicBezTo>
                    <a:pt x="195338" y="160547"/>
                    <a:pt x="231361" y="152773"/>
                    <a:pt x="204374" y="157535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80112" y="2204864"/>
            <a:ext cx="3563888" cy="4556686"/>
            <a:chOff x="5580112" y="2204864"/>
            <a:chExt cx="3563888" cy="45566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112" y="2204864"/>
              <a:ext cx="3563888" cy="455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任意多边形 8"/>
            <p:cNvSpPr/>
            <p:nvPr/>
          </p:nvSpPr>
          <p:spPr>
            <a:xfrm>
              <a:off x="5676900" y="4191000"/>
              <a:ext cx="3124200" cy="723900"/>
            </a:xfrm>
            <a:custGeom>
              <a:avLst/>
              <a:gdLst>
                <a:gd name="connsiteX0" fmla="*/ 142875 w 3124200"/>
                <a:gd name="connsiteY0" fmla="*/ 47625 h 723900"/>
                <a:gd name="connsiteX1" fmla="*/ 114300 w 3124200"/>
                <a:gd name="connsiteY1" fmla="*/ 66675 h 723900"/>
                <a:gd name="connsiteX2" fmla="*/ 85725 w 3124200"/>
                <a:gd name="connsiteY2" fmla="*/ 76200 h 723900"/>
                <a:gd name="connsiteX3" fmla="*/ 28575 w 3124200"/>
                <a:gd name="connsiteY3" fmla="*/ 114300 h 723900"/>
                <a:gd name="connsiteX4" fmla="*/ 0 w 3124200"/>
                <a:gd name="connsiteY4" fmla="*/ 180975 h 723900"/>
                <a:gd name="connsiteX5" fmla="*/ 9525 w 3124200"/>
                <a:gd name="connsiteY5" fmla="*/ 342900 h 723900"/>
                <a:gd name="connsiteX6" fmla="*/ 28575 w 3124200"/>
                <a:gd name="connsiteY6" fmla="*/ 400050 h 723900"/>
                <a:gd name="connsiteX7" fmla="*/ 57150 w 3124200"/>
                <a:gd name="connsiteY7" fmla="*/ 428625 h 723900"/>
                <a:gd name="connsiteX8" fmla="*/ 85725 w 3124200"/>
                <a:gd name="connsiteY8" fmla="*/ 447675 h 723900"/>
                <a:gd name="connsiteX9" fmla="*/ 171450 w 3124200"/>
                <a:gd name="connsiteY9" fmla="*/ 485775 h 723900"/>
                <a:gd name="connsiteX10" fmla="*/ 200025 w 3124200"/>
                <a:gd name="connsiteY10" fmla="*/ 514350 h 723900"/>
                <a:gd name="connsiteX11" fmla="*/ 247650 w 3124200"/>
                <a:gd name="connsiteY11" fmla="*/ 523875 h 723900"/>
                <a:gd name="connsiteX12" fmla="*/ 285750 w 3124200"/>
                <a:gd name="connsiteY12" fmla="*/ 542925 h 723900"/>
                <a:gd name="connsiteX13" fmla="*/ 342900 w 3124200"/>
                <a:gd name="connsiteY13" fmla="*/ 561975 h 723900"/>
                <a:gd name="connsiteX14" fmla="*/ 371475 w 3124200"/>
                <a:gd name="connsiteY14" fmla="*/ 581025 h 723900"/>
                <a:gd name="connsiteX15" fmla="*/ 409575 w 3124200"/>
                <a:gd name="connsiteY15" fmla="*/ 590550 h 723900"/>
                <a:gd name="connsiteX16" fmla="*/ 514350 w 3124200"/>
                <a:gd name="connsiteY16" fmla="*/ 619125 h 723900"/>
                <a:gd name="connsiteX17" fmla="*/ 542925 w 3124200"/>
                <a:gd name="connsiteY17" fmla="*/ 628650 h 723900"/>
                <a:gd name="connsiteX18" fmla="*/ 619125 w 3124200"/>
                <a:gd name="connsiteY18" fmla="*/ 647700 h 723900"/>
                <a:gd name="connsiteX19" fmla="*/ 657225 w 3124200"/>
                <a:gd name="connsiteY19" fmla="*/ 657225 h 723900"/>
                <a:gd name="connsiteX20" fmla="*/ 695325 w 3124200"/>
                <a:gd name="connsiteY20" fmla="*/ 666750 h 723900"/>
                <a:gd name="connsiteX21" fmla="*/ 828675 w 3124200"/>
                <a:gd name="connsiteY21" fmla="*/ 685800 h 723900"/>
                <a:gd name="connsiteX22" fmla="*/ 895350 w 3124200"/>
                <a:gd name="connsiteY22" fmla="*/ 695325 h 723900"/>
                <a:gd name="connsiteX23" fmla="*/ 1333500 w 3124200"/>
                <a:gd name="connsiteY23" fmla="*/ 714375 h 723900"/>
                <a:gd name="connsiteX24" fmla="*/ 1476375 w 3124200"/>
                <a:gd name="connsiteY24" fmla="*/ 723900 h 723900"/>
                <a:gd name="connsiteX25" fmla="*/ 2847975 w 3124200"/>
                <a:gd name="connsiteY25" fmla="*/ 714375 h 723900"/>
                <a:gd name="connsiteX26" fmla="*/ 2924175 w 3124200"/>
                <a:gd name="connsiteY26" fmla="*/ 695325 h 723900"/>
                <a:gd name="connsiteX27" fmla="*/ 3009900 w 3124200"/>
                <a:gd name="connsiteY27" fmla="*/ 628650 h 723900"/>
                <a:gd name="connsiteX28" fmla="*/ 3114675 w 3124200"/>
                <a:gd name="connsiteY28" fmla="*/ 600075 h 723900"/>
                <a:gd name="connsiteX29" fmla="*/ 3124200 w 3124200"/>
                <a:gd name="connsiteY29" fmla="*/ 571500 h 723900"/>
                <a:gd name="connsiteX30" fmla="*/ 3114675 w 3124200"/>
                <a:gd name="connsiteY30" fmla="*/ 419100 h 723900"/>
                <a:gd name="connsiteX31" fmla="*/ 3095625 w 3124200"/>
                <a:gd name="connsiteY31" fmla="*/ 381000 h 723900"/>
                <a:gd name="connsiteX32" fmla="*/ 3086100 w 3124200"/>
                <a:gd name="connsiteY32" fmla="*/ 352425 h 723900"/>
                <a:gd name="connsiteX33" fmla="*/ 3048000 w 3124200"/>
                <a:gd name="connsiteY33" fmla="*/ 295275 h 723900"/>
                <a:gd name="connsiteX34" fmla="*/ 3009900 w 3124200"/>
                <a:gd name="connsiteY34" fmla="*/ 238125 h 723900"/>
                <a:gd name="connsiteX35" fmla="*/ 2952750 w 3124200"/>
                <a:gd name="connsiteY35" fmla="*/ 200025 h 723900"/>
                <a:gd name="connsiteX36" fmla="*/ 2924175 w 3124200"/>
                <a:gd name="connsiteY36" fmla="*/ 180975 h 723900"/>
                <a:gd name="connsiteX37" fmla="*/ 2886075 w 3124200"/>
                <a:gd name="connsiteY37" fmla="*/ 161925 h 723900"/>
                <a:gd name="connsiteX38" fmla="*/ 2857500 w 3124200"/>
                <a:gd name="connsiteY38" fmla="*/ 133350 h 723900"/>
                <a:gd name="connsiteX39" fmla="*/ 2828925 w 3124200"/>
                <a:gd name="connsiteY39" fmla="*/ 123825 h 723900"/>
                <a:gd name="connsiteX40" fmla="*/ 2790825 w 3124200"/>
                <a:gd name="connsiteY40" fmla="*/ 104775 h 723900"/>
                <a:gd name="connsiteX41" fmla="*/ 2686050 w 3124200"/>
                <a:gd name="connsiteY41" fmla="*/ 85725 h 723900"/>
                <a:gd name="connsiteX42" fmla="*/ 2628900 w 3124200"/>
                <a:gd name="connsiteY42" fmla="*/ 76200 h 723900"/>
                <a:gd name="connsiteX43" fmla="*/ 2600325 w 3124200"/>
                <a:gd name="connsiteY43" fmla="*/ 66675 h 723900"/>
                <a:gd name="connsiteX44" fmla="*/ 2476500 w 3124200"/>
                <a:gd name="connsiteY44" fmla="*/ 47625 h 723900"/>
                <a:gd name="connsiteX45" fmla="*/ 2400300 w 3124200"/>
                <a:gd name="connsiteY45" fmla="*/ 28575 h 723900"/>
                <a:gd name="connsiteX46" fmla="*/ 2371725 w 3124200"/>
                <a:gd name="connsiteY46" fmla="*/ 19050 h 723900"/>
                <a:gd name="connsiteX47" fmla="*/ 2257425 w 3124200"/>
                <a:gd name="connsiteY47" fmla="*/ 0 h 723900"/>
                <a:gd name="connsiteX48" fmla="*/ 1600200 w 3124200"/>
                <a:gd name="connsiteY48" fmla="*/ 9525 h 723900"/>
                <a:gd name="connsiteX49" fmla="*/ 361950 w 3124200"/>
                <a:gd name="connsiteY49" fmla="*/ 19050 h 723900"/>
                <a:gd name="connsiteX50" fmla="*/ 323850 w 3124200"/>
                <a:gd name="connsiteY50" fmla="*/ 28575 h 723900"/>
                <a:gd name="connsiteX51" fmla="*/ 209550 w 3124200"/>
                <a:gd name="connsiteY51" fmla="*/ 47625 h 723900"/>
                <a:gd name="connsiteX52" fmla="*/ 57150 w 3124200"/>
                <a:gd name="connsiteY52" fmla="*/ 4762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24200" h="723900">
                  <a:moveTo>
                    <a:pt x="142875" y="47625"/>
                  </a:moveTo>
                  <a:cubicBezTo>
                    <a:pt x="133350" y="53975"/>
                    <a:pt x="124539" y="61555"/>
                    <a:pt x="114300" y="66675"/>
                  </a:cubicBezTo>
                  <a:cubicBezTo>
                    <a:pt x="105320" y="71165"/>
                    <a:pt x="94502" y="71324"/>
                    <a:pt x="85725" y="76200"/>
                  </a:cubicBezTo>
                  <a:cubicBezTo>
                    <a:pt x="65711" y="87319"/>
                    <a:pt x="28575" y="114300"/>
                    <a:pt x="28575" y="114300"/>
                  </a:cubicBezTo>
                  <a:cubicBezTo>
                    <a:pt x="13021" y="137631"/>
                    <a:pt x="0" y="150221"/>
                    <a:pt x="0" y="180975"/>
                  </a:cubicBezTo>
                  <a:cubicBezTo>
                    <a:pt x="0" y="235043"/>
                    <a:pt x="2532" y="289286"/>
                    <a:pt x="9525" y="342900"/>
                  </a:cubicBezTo>
                  <a:cubicBezTo>
                    <a:pt x="12122" y="362812"/>
                    <a:pt x="22225" y="381000"/>
                    <a:pt x="28575" y="400050"/>
                  </a:cubicBezTo>
                  <a:cubicBezTo>
                    <a:pt x="32835" y="412829"/>
                    <a:pt x="46802" y="420001"/>
                    <a:pt x="57150" y="428625"/>
                  </a:cubicBezTo>
                  <a:cubicBezTo>
                    <a:pt x="65944" y="435954"/>
                    <a:pt x="75786" y="441995"/>
                    <a:pt x="85725" y="447675"/>
                  </a:cubicBezTo>
                  <a:cubicBezTo>
                    <a:pt x="116871" y="465473"/>
                    <a:pt x="137430" y="472167"/>
                    <a:pt x="171450" y="485775"/>
                  </a:cubicBezTo>
                  <a:cubicBezTo>
                    <a:pt x="180975" y="495300"/>
                    <a:pt x="187977" y="508326"/>
                    <a:pt x="200025" y="514350"/>
                  </a:cubicBezTo>
                  <a:cubicBezTo>
                    <a:pt x="214505" y="521590"/>
                    <a:pt x="232291" y="518755"/>
                    <a:pt x="247650" y="523875"/>
                  </a:cubicBezTo>
                  <a:cubicBezTo>
                    <a:pt x="261120" y="528365"/>
                    <a:pt x="272567" y="537652"/>
                    <a:pt x="285750" y="542925"/>
                  </a:cubicBezTo>
                  <a:cubicBezTo>
                    <a:pt x="304394" y="550383"/>
                    <a:pt x="342900" y="561975"/>
                    <a:pt x="342900" y="561975"/>
                  </a:cubicBezTo>
                  <a:cubicBezTo>
                    <a:pt x="352425" y="568325"/>
                    <a:pt x="360953" y="576516"/>
                    <a:pt x="371475" y="581025"/>
                  </a:cubicBezTo>
                  <a:cubicBezTo>
                    <a:pt x="383507" y="586182"/>
                    <a:pt x="397036" y="586788"/>
                    <a:pt x="409575" y="590550"/>
                  </a:cubicBezTo>
                  <a:cubicBezTo>
                    <a:pt x="613917" y="651853"/>
                    <a:pt x="340747" y="575724"/>
                    <a:pt x="514350" y="619125"/>
                  </a:cubicBezTo>
                  <a:cubicBezTo>
                    <a:pt x="524090" y="621560"/>
                    <a:pt x="533239" y="626008"/>
                    <a:pt x="542925" y="628650"/>
                  </a:cubicBezTo>
                  <a:cubicBezTo>
                    <a:pt x="568184" y="635539"/>
                    <a:pt x="593725" y="641350"/>
                    <a:pt x="619125" y="647700"/>
                  </a:cubicBezTo>
                  <a:lnTo>
                    <a:pt x="657225" y="657225"/>
                  </a:lnTo>
                  <a:cubicBezTo>
                    <a:pt x="669925" y="660400"/>
                    <a:pt x="682412" y="664598"/>
                    <a:pt x="695325" y="666750"/>
                  </a:cubicBezTo>
                  <a:cubicBezTo>
                    <a:pt x="795712" y="683481"/>
                    <a:pt x="709470" y="669906"/>
                    <a:pt x="828675" y="685800"/>
                  </a:cubicBezTo>
                  <a:cubicBezTo>
                    <a:pt x="850929" y="688767"/>
                    <a:pt x="872961" y="693667"/>
                    <a:pt x="895350" y="695325"/>
                  </a:cubicBezTo>
                  <a:cubicBezTo>
                    <a:pt x="1006218" y="703537"/>
                    <a:pt x="1232992" y="709472"/>
                    <a:pt x="1333500" y="714375"/>
                  </a:cubicBezTo>
                  <a:cubicBezTo>
                    <a:pt x="1381174" y="716701"/>
                    <a:pt x="1428750" y="720725"/>
                    <a:pt x="1476375" y="723900"/>
                  </a:cubicBezTo>
                  <a:lnTo>
                    <a:pt x="2847975" y="714375"/>
                  </a:lnTo>
                  <a:cubicBezTo>
                    <a:pt x="2871928" y="714053"/>
                    <a:pt x="2901028" y="703041"/>
                    <a:pt x="2924175" y="695325"/>
                  </a:cubicBezTo>
                  <a:cubicBezTo>
                    <a:pt x="2946596" y="672904"/>
                    <a:pt x="2979519" y="636245"/>
                    <a:pt x="3009900" y="628650"/>
                  </a:cubicBezTo>
                  <a:cubicBezTo>
                    <a:pt x="3095840" y="607165"/>
                    <a:pt x="3061262" y="617879"/>
                    <a:pt x="3114675" y="600075"/>
                  </a:cubicBezTo>
                  <a:cubicBezTo>
                    <a:pt x="3117850" y="590550"/>
                    <a:pt x="3124200" y="581540"/>
                    <a:pt x="3124200" y="571500"/>
                  </a:cubicBezTo>
                  <a:cubicBezTo>
                    <a:pt x="3124200" y="520601"/>
                    <a:pt x="3122225" y="469436"/>
                    <a:pt x="3114675" y="419100"/>
                  </a:cubicBezTo>
                  <a:cubicBezTo>
                    <a:pt x="3112569" y="405058"/>
                    <a:pt x="3101218" y="394051"/>
                    <a:pt x="3095625" y="381000"/>
                  </a:cubicBezTo>
                  <a:cubicBezTo>
                    <a:pt x="3091670" y="371772"/>
                    <a:pt x="3090976" y="361202"/>
                    <a:pt x="3086100" y="352425"/>
                  </a:cubicBezTo>
                  <a:cubicBezTo>
                    <a:pt x="3074981" y="332411"/>
                    <a:pt x="3060700" y="314325"/>
                    <a:pt x="3048000" y="295275"/>
                  </a:cubicBezTo>
                  <a:lnTo>
                    <a:pt x="3009900" y="238125"/>
                  </a:lnTo>
                  <a:cubicBezTo>
                    <a:pt x="2997200" y="219075"/>
                    <a:pt x="2971800" y="212725"/>
                    <a:pt x="2952750" y="200025"/>
                  </a:cubicBezTo>
                  <a:lnTo>
                    <a:pt x="2924175" y="180975"/>
                  </a:lnTo>
                  <a:cubicBezTo>
                    <a:pt x="2912361" y="173099"/>
                    <a:pt x="2897629" y="170178"/>
                    <a:pt x="2886075" y="161925"/>
                  </a:cubicBezTo>
                  <a:cubicBezTo>
                    <a:pt x="2875114" y="154095"/>
                    <a:pt x="2868708" y="140822"/>
                    <a:pt x="2857500" y="133350"/>
                  </a:cubicBezTo>
                  <a:cubicBezTo>
                    <a:pt x="2849146" y="127781"/>
                    <a:pt x="2838153" y="127780"/>
                    <a:pt x="2828925" y="123825"/>
                  </a:cubicBezTo>
                  <a:cubicBezTo>
                    <a:pt x="2815874" y="118232"/>
                    <a:pt x="2803876" y="110368"/>
                    <a:pt x="2790825" y="104775"/>
                  </a:cubicBezTo>
                  <a:cubicBezTo>
                    <a:pt x="2753473" y="88767"/>
                    <a:pt x="2732676" y="92386"/>
                    <a:pt x="2686050" y="85725"/>
                  </a:cubicBezTo>
                  <a:cubicBezTo>
                    <a:pt x="2666931" y="82994"/>
                    <a:pt x="2647950" y="79375"/>
                    <a:pt x="2628900" y="76200"/>
                  </a:cubicBezTo>
                  <a:cubicBezTo>
                    <a:pt x="2619375" y="73025"/>
                    <a:pt x="2610203" y="68471"/>
                    <a:pt x="2600325" y="66675"/>
                  </a:cubicBezTo>
                  <a:cubicBezTo>
                    <a:pt x="2473247" y="43570"/>
                    <a:pt x="2571244" y="69489"/>
                    <a:pt x="2476500" y="47625"/>
                  </a:cubicBezTo>
                  <a:cubicBezTo>
                    <a:pt x="2450989" y="41738"/>
                    <a:pt x="2425138" y="36854"/>
                    <a:pt x="2400300" y="28575"/>
                  </a:cubicBezTo>
                  <a:cubicBezTo>
                    <a:pt x="2390775" y="25400"/>
                    <a:pt x="2381465" y="21485"/>
                    <a:pt x="2371725" y="19050"/>
                  </a:cubicBezTo>
                  <a:cubicBezTo>
                    <a:pt x="2334584" y="9765"/>
                    <a:pt x="2295059" y="5376"/>
                    <a:pt x="2257425" y="0"/>
                  </a:cubicBezTo>
                  <a:lnTo>
                    <a:pt x="1600200" y="9525"/>
                  </a:lnTo>
                  <a:lnTo>
                    <a:pt x="361950" y="19050"/>
                  </a:lnTo>
                  <a:cubicBezTo>
                    <a:pt x="348861" y="19245"/>
                    <a:pt x="336629" y="25735"/>
                    <a:pt x="323850" y="28575"/>
                  </a:cubicBezTo>
                  <a:cubicBezTo>
                    <a:pt x="296026" y="34758"/>
                    <a:pt x="234264" y="46550"/>
                    <a:pt x="209550" y="47625"/>
                  </a:cubicBezTo>
                  <a:cubicBezTo>
                    <a:pt x="158798" y="49832"/>
                    <a:pt x="107950" y="47625"/>
                    <a:pt x="57150" y="47625"/>
                  </a:cubicBez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1508</Words>
  <Application>Microsoft Office PowerPoint</Application>
  <PresentationFormat>全屏显示(4:3)</PresentationFormat>
  <Paragraphs>360</Paragraphs>
  <Slides>36</Slides>
  <Notes>31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幻灯片 1</vt:lpstr>
      <vt:lpstr>幻灯片 2</vt:lpstr>
      <vt:lpstr>CourseGrading是什么？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CourseGrading特色</vt:lpstr>
      <vt:lpstr>CourseGrading质量</vt:lpstr>
      <vt:lpstr>CourseGrading质量</vt:lpstr>
      <vt:lpstr>CourseGrading质量</vt:lpstr>
      <vt:lpstr>CourseGrading质量</vt:lpstr>
      <vt:lpstr>CourseGrading质量</vt:lpstr>
      <vt:lpstr>幻灯片 28</vt:lpstr>
      <vt:lpstr>CourseGrading@北航</vt:lpstr>
      <vt:lpstr>CourseGrading@北航</vt:lpstr>
      <vt:lpstr>CourseGrading@北航</vt:lpstr>
      <vt:lpstr>CourseGrading@北航</vt:lpstr>
      <vt:lpstr>CourseGrading@北航</vt:lpstr>
      <vt:lpstr>幻灯片 34</vt:lpstr>
      <vt:lpstr>与CourseGrading共同发展</vt:lpstr>
      <vt:lpstr>与CourseGrading共同发展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Sure</dc:creator>
  <cp:lastModifiedBy>ZCH</cp:lastModifiedBy>
  <cp:revision>664</cp:revision>
  <dcterms:created xsi:type="dcterms:W3CDTF">2015-11-29T06:34:23Z</dcterms:created>
  <dcterms:modified xsi:type="dcterms:W3CDTF">2016-04-24T08:58:08Z</dcterms:modified>
</cp:coreProperties>
</file>